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1"/>
  </p:notesMasterIdLst>
  <p:handoutMasterIdLst>
    <p:handoutMasterId r:id="rId42"/>
  </p:handoutMasterIdLst>
  <p:sldIdLst>
    <p:sldId id="2134806597" r:id="rId6"/>
    <p:sldId id="257" r:id="rId7"/>
    <p:sldId id="278" r:id="rId8"/>
    <p:sldId id="2134806617" r:id="rId9"/>
    <p:sldId id="2134806621" r:id="rId10"/>
    <p:sldId id="2134806622" r:id="rId11"/>
    <p:sldId id="2134806625" r:id="rId12"/>
    <p:sldId id="2134806624" r:id="rId13"/>
    <p:sldId id="2134806626" r:id="rId14"/>
    <p:sldId id="2134806623" r:id="rId15"/>
    <p:sldId id="2134806627" r:id="rId16"/>
    <p:sldId id="2134806629" r:id="rId17"/>
    <p:sldId id="2134806630" r:id="rId18"/>
    <p:sldId id="2134806631" r:id="rId19"/>
    <p:sldId id="2134806633" r:id="rId20"/>
    <p:sldId id="2134806634" r:id="rId21"/>
    <p:sldId id="2134806635" r:id="rId22"/>
    <p:sldId id="2134806636" r:id="rId23"/>
    <p:sldId id="2134806637" r:id="rId24"/>
    <p:sldId id="2134806638" r:id="rId25"/>
    <p:sldId id="2134806639" r:id="rId26"/>
    <p:sldId id="2134806640" r:id="rId27"/>
    <p:sldId id="2134806641" r:id="rId28"/>
    <p:sldId id="2134806632" r:id="rId29"/>
    <p:sldId id="2134806642" r:id="rId30"/>
    <p:sldId id="2134806643" r:id="rId31"/>
    <p:sldId id="2134806649" r:id="rId32"/>
    <p:sldId id="2134806650" r:id="rId33"/>
    <p:sldId id="2134806644" r:id="rId34"/>
    <p:sldId id="2134806645" r:id="rId35"/>
    <p:sldId id="2134806646" r:id="rId36"/>
    <p:sldId id="2134806647" r:id="rId37"/>
    <p:sldId id="2134806648" r:id="rId38"/>
    <p:sldId id="2134806651" r:id="rId39"/>
    <p:sldId id="2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3081D-E358-2C86-AE05-289B32679DD9}" v="1270" dt="2025-03-14T05:56:22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69" y="48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i Sekhar Reddy, Ramireddygari (Contractor)" userId="S::2382218@cognizant.com::fb8410d4-febf-4587-8208-8544f3a3cc81" providerId="AD" clId="Web-{08A3081D-E358-2C86-AE05-289B32679DD9}"/>
    <pc:docChg chg="addSld delSld modSld sldOrd addMainMaster modMainMaster">
      <pc:chgData name="Navi Sekhar Reddy, Ramireddygari (Contractor)" userId="S::2382218@cognizant.com::fb8410d4-febf-4587-8208-8544f3a3cc81" providerId="AD" clId="Web-{08A3081D-E358-2C86-AE05-289B32679DD9}" dt="2025-03-14T05:56:22.556" v="1260"/>
      <pc:docMkLst>
        <pc:docMk/>
      </pc:docMkLst>
      <pc:sldChg chg="addSp modSp add del mod ord modClrScheme chgLayout">
        <pc:chgData name="Navi Sekhar Reddy, Ramireddygari (Contractor)" userId="S::2382218@cognizant.com::fb8410d4-febf-4587-8208-8544f3a3cc81" providerId="AD" clId="Web-{08A3081D-E358-2C86-AE05-289B32679DD9}" dt="2025-03-14T04:20:51.635" v="70"/>
        <pc:sldMkLst>
          <pc:docMk/>
          <pc:sldMk cId="2586058810" sldId="256"/>
        </pc:sldMkLst>
        <pc:spChg chg="mod ord">
          <ac:chgData name="Navi Sekhar Reddy, Ramireddygari (Contractor)" userId="S::2382218@cognizant.com::fb8410d4-febf-4587-8208-8544f3a3cc81" providerId="AD" clId="Web-{08A3081D-E358-2C86-AE05-289B32679DD9}" dt="2025-03-14T04:20:39.370" v="68"/>
          <ac:spMkLst>
            <pc:docMk/>
            <pc:sldMk cId="2586058810" sldId="256"/>
            <ac:spMk id="2" creationId="{CFE75451-6A4B-484B-9ED1-353CCE25B0F4}"/>
          </ac:spMkLst>
        </pc:spChg>
        <pc:spChg chg="add mod ord">
          <ac:chgData name="Navi Sekhar Reddy, Ramireddygari (Contractor)" userId="S::2382218@cognizant.com::fb8410d4-febf-4587-8208-8544f3a3cc81" providerId="AD" clId="Web-{08A3081D-E358-2C86-AE05-289B32679DD9}" dt="2025-03-14T04:20:39.370" v="68"/>
          <ac:spMkLst>
            <pc:docMk/>
            <pc:sldMk cId="2586058810" sldId="256"/>
            <ac:spMk id="3" creationId="{80875F91-1993-E2D9-5826-BFA54B27B76B}"/>
          </ac:spMkLst>
        </pc:spChg>
      </pc:sldChg>
      <pc:sldChg chg="addSp delSp modSp">
        <pc:chgData name="Navi Sekhar Reddy, Ramireddygari (Contractor)" userId="S::2382218@cognizant.com::fb8410d4-febf-4587-8208-8544f3a3cc81" providerId="AD" clId="Web-{08A3081D-E358-2C86-AE05-289B32679DD9}" dt="2025-03-14T04:15:29.881" v="42" actId="20577"/>
        <pc:sldMkLst>
          <pc:docMk/>
          <pc:sldMk cId="1713219598" sldId="257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14:04.693" v="28" actId="1076"/>
          <ac:spMkLst>
            <pc:docMk/>
            <pc:sldMk cId="1713219598" sldId="257"/>
            <ac:spMk id="2" creationId="{1BEF5859-10C9-4588-9727-B9362E26C29D}"/>
          </ac:spMkLst>
        </pc:spChg>
        <pc:spChg chg="del mod">
          <ac:chgData name="Navi Sekhar Reddy, Ramireddygari (Contractor)" userId="S::2382218@cognizant.com::fb8410d4-febf-4587-8208-8544f3a3cc81" providerId="AD" clId="Web-{08A3081D-E358-2C86-AE05-289B32679DD9}" dt="2025-03-14T04:13:16.379" v="23"/>
          <ac:spMkLst>
            <pc:docMk/>
            <pc:sldMk cId="1713219598" sldId="257"/>
            <ac:spMk id="3" creationId="{5671D7E5-EF66-4BCD-8DAA-E9061157F0BE}"/>
          </ac:spMkLst>
        </pc:spChg>
        <pc:spChg chg="add del mod">
          <ac:chgData name="Navi Sekhar Reddy, Ramireddygari (Contractor)" userId="S::2382218@cognizant.com::fb8410d4-febf-4587-8208-8544f3a3cc81" providerId="AD" clId="Web-{08A3081D-E358-2C86-AE05-289B32679DD9}" dt="2025-03-14T04:13:57.489" v="27"/>
          <ac:spMkLst>
            <pc:docMk/>
            <pc:sldMk cId="1713219598" sldId="257"/>
            <ac:spMk id="211" creationId="{484F413E-6FB4-1E5A-95EB-DB107E22B26E}"/>
          </ac:spMkLst>
        </pc:spChg>
        <pc:graphicFrameChg chg="add modGraphic">
          <ac:chgData name="Navi Sekhar Reddy, Ramireddygari (Contractor)" userId="S::2382218@cognizant.com::fb8410d4-febf-4587-8208-8544f3a3cc81" providerId="AD" clId="Web-{08A3081D-E358-2C86-AE05-289B32679DD9}" dt="2025-03-14T04:15:29.881" v="42" actId="20577"/>
          <ac:graphicFrameMkLst>
            <pc:docMk/>
            <pc:sldMk cId="1713219598" sldId="257"/>
            <ac:graphicFrameMk id="6" creationId="{68EE7489-7C9B-F40B-9BA1-A9D1E86033FB}"/>
          </ac:graphicFrameMkLst>
        </pc:graphicFrameChg>
        <pc:graphicFrameChg chg="add del">
          <ac:chgData name="Navi Sekhar Reddy, Ramireddygari (Contractor)" userId="S::2382218@cognizant.com::fb8410d4-febf-4587-8208-8544f3a3cc81" providerId="AD" clId="Web-{08A3081D-E358-2C86-AE05-289B32679DD9}" dt="2025-03-14T04:12:02.222" v="12"/>
          <ac:graphicFrameMkLst>
            <pc:docMk/>
            <pc:sldMk cId="1713219598" sldId="257"/>
            <ac:graphicFrameMk id="27" creationId="{106CF486-918D-4A60-EEE1-85527BBAEB01}"/>
          </ac:graphicFrameMkLst>
        </pc:graphicFrameChg>
        <pc:graphicFrameChg chg="add del">
          <ac:chgData name="Navi Sekhar Reddy, Ramireddygari (Contractor)" userId="S::2382218@cognizant.com::fb8410d4-febf-4587-8208-8544f3a3cc81" providerId="AD" clId="Web-{08A3081D-E358-2C86-AE05-289B32679DD9}" dt="2025-03-14T04:12:11.207" v="14"/>
          <ac:graphicFrameMkLst>
            <pc:docMk/>
            <pc:sldMk cId="1713219598" sldId="257"/>
            <ac:graphicFrameMk id="86" creationId="{74D2F2B9-AFBD-49E9-8073-A55D6BE59967}"/>
          </ac:graphicFrameMkLst>
        </pc:graphicFrameChg>
        <pc:graphicFrameChg chg="add del">
          <ac:chgData name="Navi Sekhar Reddy, Ramireddygari (Contractor)" userId="S::2382218@cognizant.com::fb8410d4-febf-4587-8208-8544f3a3cc81" providerId="AD" clId="Web-{08A3081D-E358-2C86-AE05-289B32679DD9}" dt="2025-03-14T04:12:28.441" v="16"/>
          <ac:graphicFrameMkLst>
            <pc:docMk/>
            <pc:sldMk cId="1713219598" sldId="257"/>
            <ac:graphicFrameMk id="145" creationId="{A8E7C69F-AE09-F3F3-CF96-96148BE95672}"/>
          </ac:graphicFrameMkLst>
        </pc:graphicFrameChg>
        <pc:graphicFrameChg chg="add del mod ord modGraphic">
          <ac:chgData name="Navi Sekhar Reddy, Ramireddygari (Contractor)" userId="S::2382218@cognizant.com::fb8410d4-febf-4587-8208-8544f3a3cc81" providerId="AD" clId="Web-{08A3081D-E358-2C86-AE05-289B32679DD9}" dt="2025-03-14T04:13:24.051" v="24"/>
          <ac:graphicFrameMkLst>
            <pc:docMk/>
            <pc:sldMk cId="1713219598" sldId="257"/>
            <ac:graphicFrameMk id="203" creationId="{E18FD83D-B9E1-1CBB-F67B-23E1AEBBF339}"/>
          </ac:graphicFrameMkLst>
        </pc:graphicFrameChg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08.867" v="1239"/>
        <pc:sldMkLst>
          <pc:docMk/>
          <pc:sldMk cId="3571516367" sldId="258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16.820" v="1243"/>
        <pc:sldMkLst>
          <pc:docMk/>
          <pc:sldMk cId="1742861620" sldId="266"/>
        </pc:sldMkLst>
      </pc:sldChg>
      <pc:sldChg chg="delSp modSp modTransition addAnim delAnim modAnim">
        <pc:chgData name="Navi Sekhar Reddy, Ramireddygari (Contractor)" userId="S::2382218@cognizant.com::fb8410d4-febf-4587-8208-8544f3a3cc81" providerId="AD" clId="Web-{08A3081D-E358-2C86-AE05-289B32679DD9}" dt="2025-03-14T05:56:22.556" v="1260"/>
        <pc:sldMkLst>
          <pc:docMk/>
          <pc:sldMk cId="1969787568" sldId="271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55:12.008" v="1252" actId="14100"/>
          <ac:spMkLst>
            <pc:docMk/>
            <pc:sldMk cId="1969787568" sldId="271"/>
            <ac:spMk id="2" creationId="{8BDF1EDE-5423-435C-B149-87AB1BC22B83}"/>
          </ac:spMkLst>
        </pc:spChg>
        <pc:spChg chg="del mod">
          <ac:chgData name="Navi Sekhar Reddy, Ramireddygari (Contractor)" userId="S::2382218@cognizant.com::fb8410d4-febf-4587-8208-8544f3a3cc81" providerId="AD" clId="Web-{08A3081D-E358-2C86-AE05-289B32679DD9}" dt="2025-03-14T05:55:00.321" v="1249"/>
          <ac:spMkLst>
            <pc:docMk/>
            <pc:sldMk cId="1969787568" sldId="271"/>
            <ac:spMk id="3" creationId="{AF64C29E-DF30-4DC6-AB95-2016F9A703B6}"/>
          </ac:spMkLst>
        </pc:spChg>
      </pc:sldChg>
      <pc:sldChg chg="addSp delSp modSp mod modClrScheme chgLayout">
        <pc:chgData name="Navi Sekhar Reddy, Ramireddygari (Contractor)" userId="S::2382218@cognizant.com::fb8410d4-febf-4587-8208-8544f3a3cc81" providerId="AD" clId="Web-{08A3081D-E358-2C86-AE05-289B32679DD9}" dt="2025-03-14T04:19:30.916" v="64" actId="1076"/>
        <pc:sldMkLst>
          <pc:docMk/>
          <pc:sldMk cId="608796113" sldId="278"/>
        </pc:sldMkLst>
        <pc:spChg chg="mod ord">
          <ac:chgData name="Navi Sekhar Reddy, Ramireddygari (Contractor)" userId="S::2382218@cognizant.com::fb8410d4-febf-4587-8208-8544f3a3cc81" providerId="AD" clId="Web-{08A3081D-E358-2C86-AE05-289B32679DD9}" dt="2025-03-14T04:18:40.352" v="59" actId="20577"/>
          <ac:spMkLst>
            <pc:docMk/>
            <pc:sldMk cId="608796113" sldId="278"/>
            <ac:spMk id="2" creationId="{9528DBD1-DB29-D44F-FD5A-3071BB37EF37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19:26.322" v="63"/>
          <ac:spMkLst>
            <pc:docMk/>
            <pc:sldMk cId="608796113" sldId="278"/>
            <ac:spMk id="3" creationId="{BD5B5FE0-D88E-E5A5-64F3-6013FC870F1A}"/>
          </ac:spMkLst>
        </pc:spChg>
        <pc:graphicFrameChg chg="add mod">
          <ac:chgData name="Navi Sekhar Reddy, Ramireddygari (Contractor)" userId="S::2382218@cognizant.com::fb8410d4-febf-4587-8208-8544f3a3cc81" providerId="AD" clId="Web-{08A3081D-E358-2C86-AE05-289B32679DD9}" dt="2025-03-14T04:19:30.916" v="64" actId="1076"/>
          <ac:graphicFrameMkLst>
            <pc:docMk/>
            <pc:sldMk cId="608796113" sldId="278"/>
            <ac:graphicFrameMk id="4" creationId="{74960430-843A-C875-782D-4C68C0854C4A}"/>
          </ac:graphicFrameMkLst>
        </pc:graphicFrameChg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05.648" v="1238"/>
        <pc:sldMkLst>
          <pc:docMk/>
          <pc:sldMk cId="2241459136" sldId="279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11.195" v="1240"/>
        <pc:sldMkLst>
          <pc:docMk/>
          <pc:sldMk cId="334696707" sldId="280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14.273" v="1241"/>
        <pc:sldMkLst>
          <pc:docMk/>
          <pc:sldMk cId="103458723" sldId="281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15.601" v="1242"/>
        <pc:sldMkLst>
          <pc:docMk/>
          <pc:sldMk cId="636929804" sldId="282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18.820" v="1244"/>
        <pc:sldMkLst>
          <pc:docMk/>
          <pc:sldMk cId="1658164610" sldId="283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28.930" v="1246"/>
        <pc:sldMkLst>
          <pc:docMk/>
          <pc:sldMk cId="2403577982" sldId="284"/>
        </pc:sldMkLst>
      </pc:sldChg>
      <pc:sldChg chg="del">
        <pc:chgData name="Navi Sekhar Reddy, Ramireddygari (Contractor)" userId="S::2382218@cognizant.com::fb8410d4-febf-4587-8208-8544f3a3cc81" providerId="AD" clId="Web-{08A3081D-E358-2C86-AE05-289B32679DD9}" dt="2025-03-14T05:54:26.008" v="1245"/>
        <pc:sldMkLst>
          <pc:docMk/>
          <pc:sldMk cId="2791821786" sldId="285"/>
        </pc:sldMkLst>
      </pc:sldChg>
      <pc:sldChg chg="add">
        <pc:chgData name="Navi Sekhar Reddy, Ramireddygari (Contractor)" userId="S::2382218@cognizant.com::fb8410d4-febf-4587-8208-8544f3a3cc81" providerId="AD" clId="Web-{08A3081D-E358-2C86-AE05-289B32679DD9}" dt="2025-03-14T04:09:14.282" v="2"/>
        <pc:sldMkLst>
          <pc:docMk/>
          <pc:sldMk cId="2392313622" sldId="2134806597"/>
        </pc:sldMkLst>
      </pc:sldChg>
      <pc:sldChg chg="add del">
        <pc:chgData name="Navi Sekhar Reddy, Ramireddygari (Contractor)" userId="S::2382218@cognizant.com::fb8410d4-febf-4587-8208-8544f3a3cc81" providerId="AD" clId="Web-{08A3081D-E358-2C86-AE05-289B32679DD9}" dt="2025-03-14T04:16:03.319" v="43"/>
        <pc:sldMkLst>
          <pc:docMk/>
          <pc:sldMk cId="3311482289" sldId="2134806615"/>
        </pc:sldMkLst>
      </pc:sldChg>
      <pc:sldChg chg="addSp delSp modSp add del mod modClrScheme chgLayout">
        <pc:chgData name="Navi Sekhar Reddy, Ramireddygari (Contractor)" userId="S::2382218@cognizant.com::fb8410d4-febf-4587-8208-8544f3a3cc81" providerId="AD" clId="Web-{08A3081D-E358-2C86-AE05-289B32679DD9}" dt="2025-03-14T04:24:06.138" v="87"/>
        <pc:sldMkLst>
          <pc:docMk/>
          <pc:sldMk cId="474125879" sldId="2134806616"/>
        </pc:sldMkLst>
        <pc:spChg chg="mod ord">
          <ac:chgData name="Navi Sekhar Reddy, Ramireddygari (Contractor)" userId="S::2382218@cognizant.com::fb8410d4-febf-4587-8208-8544f3a3cc81" providerId="AD" clId="Web-{08A3081D-E358-2C86-AE05-289B32679DD9}" dt="2025-03-14T04:22:06.230" v="76"/>
          <ac:spMkLst>
            <pc:docMk/>
            <pc:sldMk cId="474125879" sldId="2134806616"/>
            <ac:spMk id="2" creationId="{9472AA36-0518-E95C-11B3-3026BCD428E0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22:06.230" v="76"/>
          <ac:spMkLst>
            <pc:docMk/>
            <pc:sldMk cId="474125879" sldId="2134806616"/>
            <ac:spMk id="40" creationId="{5ABDF9B7-2381-D90B-0B13-63D1394AF562}"/>
          </ac:spMkLst>
        </pc:spChg>
        <pc:graphicFrameChg chg="mod ord">
          <ac:chgData name="Navi Sekhar Reddy, Ramireddygari (Contractor)" userId="S::2382218@cognizant.com::fb8410d4-febf-4587-8208-8544f3a3cc81" providerId="AD" clId="Web-{08A3081D-E358-2C86-AE05-289B32679DD9}" dt="2025-03-14T04:22:06.230" v="76"/>
          <ac:graphicFrameMkLst>
            <pc:docMk/>
            <pc:sldMk cId="474125879" sldId="2134806616"/>
            <ac:graphicFrameMk id="5" creationId="{CBB56FF7-B6C6-43D7-87ED-7CBAAF41E7C3}"/>
          </ac:graphicFrameMkLst>
        </pc:graphicFrameChg>
      </pc:sldChg>
      <pc:sldChg chg="new del">
        <pc:chgData name="Navi Sekhar Reddy, Ramireddygari (Contractor)" userId="S::2382218@cognizant.com::fb8410d4-febf-4587-8208-8544f3a3cc81" providerId="AD" clId="Web-{08A3081D-E358-2C86-AE05-289B32679DD9}" dt="2025-03-14T04:22:07.746" v="77"/>
        <pc:sldMkLst>
          <pc:docMk/>
          <pc:sldMk cId="1147381137" sldId="2134806617"/>
        </pc:sldMkLst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4:24:16.044" v="88" actId="14100"/>
        <pc:sldMkLst>
          <pc:docMk/>
          <pc:sldMk cId="2585011523" sldId="2134806617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23:52.138" v="86" actId="1076"/>
          <ac:spMkLst>
            <pc:docMk/>
            <pc:sldMk cId="2585011523" sldId="2134806617"/>
            <ac:spMk id="2" creationId="{51266A46-C449-8888-6F79-F5499ABDACC2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22:45.902" v="81"/>
          <ac:spMkLst>
            <pc:docMk/>
            <pc:sldMk cId="2585011523" sldId="2134806617"/>
            <ac:spMk id="3" creationId="{6EA39DFD-DBAE-B67E-05BE-2A86EC9DC992}"/>
          </ac:spMkLst>
        </pc:spChg>
        <pc:graphicFrameChg chg="add mod">
          <ac:chgData name="Navi Sekhar Reddy, Ramireddygari (Contractor)" userId="S::2382218@cognizant.com::fb8410d4-febf-4587-8208-8544f3a3cc81" providerId="AD" clId="Web-{08A3081D-E358-2C86-AE05-289B32679DD9}" dt="2025-03-14T04:24:16.044" v="88" actId="14100"/>
          <ac:graphicFrameMkLst>
            <pc:docMk/>
            <pc:sldMk cId="2585011523" sldId="2134806617"/>
            <ac:graphicFrameMk id="6" creationId="{E11AC008-11DC-CA16-53BF-497937979EB9}"/>
          </ac:graphicFrameMkLst>
        </pc:graphicFrameChg>
      </pc:sldChg>
      <pc:sldChg chg="addSp delSp modSp new add del mod setBg">
        <pc:chgData name="Navi Sekhar Reddy, Ramireddygari (Contractor)" userId="S::2382218@cognizant.com::fb8410d4-febf-4587-8208-8544f3a3cc81" providerId="AD" clId="Web-{08A3081D-E358-2C86-AE05-289B32679DD9}" dt="2025-03-14T04:34:06.036" v="155"/>
        <pc:sldMkLst>
          <pc:docMk/>
          <pc:sldMk cId="3153176420" sldId="2134806618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33:52.005" v="152" actId="20577"/>
          <ac:spMkLst>
            <pc:docMk/>
            <pc:sldMk cId="3153176420" sldId="2134806618"/>
            <ac:spMk id="2" creationId="{8F79D22E-FF46-1A49-280D-CA311C1681A7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27:10.093" v="123"/>
          <ac:spMkLst>
            <pc:docMk/>
            <pc:sldMk cId="3153176420" sldId="2134806618"/>
            <ac:spMk id="3" creationId="{98767B26-8FEC-E8BF-F3E4-853A3E8F65D0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28:04.844" v="126" actId="14100"/>
          <ac:picMkLst>
            <pc:docMk/>
            <pc:sldMk cId="3153176420" sldId="2134806618"/>
            <ac:picMk id="5" creationId="{8C1E9EEE-24E3-8DCC-4545-81740EBFA5B4}"/>
          </ac:picMkLst>
        </pc:picChg>
      </pc:sldChg>
      <pc:sldChg chg="modSp new del">
        <pc:chgData name="Navi Sekhar Reddy, Ramireddygari (Contractor)" userId="S::2382218@cognizant.com::fb8410d4-febf-4587-8208-8544f3a3cc81" providerId="AD" clId="Web-{08A3081D-E358-2C86-AE05-289B32679DD9}" dt="2025-03-14T04:36:01.788" v="169"/>
        <pc:sldMkLst>
          <pc:docMk/>
          <pc:sldMk cId="1654474211" sldId="2134806619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30:03.455" v="128" actId="20577"/>
          <ac:spMkLst>
            <pc:docMk/>
            <pc:sldMk cId="1654474211" sldId="2134806619"/>
            <ac:spMk id="2" creationId="{5E1AC9A8-E48E-F936-A8B7-69CC3DC01F30}"/>
          </ac:spMkLst>
        </pc:spChg>
      </pc:sldChg>
      <pc:sldChg chg="addSp delSp modSp new del">
        <pc:chgData name="Navi Sekhar Reddy, Ramireddygari (Contractor)" userId="S::2382218@cognizant.com::fb8410d4-febf-4587-8208-8544f3a3cc81" providerId="AD" clId="Web-{08A3081D-E358-2C86-AE05-289B32679DD9}" dt="2025-03-14T04:35:58.100" v="168"/>
        <pc:sldMkLst>
          <pc:docMk/>
          <pc:sldMk cId="3664760532" sldId="2134806620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31:06.440" v="133" actId="20577"/>
          <ac:spMkLst>
            <pc:docMk/>
            <pc:sldMk cId="3664760532" sldId="2134806620"/>
            <ac:spMk id="2" creationId="{F242A183-CDD8-CCFC-0228-B4DC9FC73E7D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1:10.034" v="134"/>
          <ac:spMkLst>
            <pc:docMk/>
            <pc:sldMk cId="3664760532" sldId="2134806620"/>
            <ac:spMk id="3" creationId="{3165265B-44A9-E0DB-E9F5-993AD09F2215}"/>
          </ac:spMkLst>
        </pc:spChg>
        <pc:picChg chg="add del mod">
          <ac:chgData name="Navi Sekhar Reddy, Ramireddygari (Contractor)" userId="S::2382218@cognizant.com::fb8410d4-febf-4587-8208-8544f3a3cc81" providerId="AD" clId="Web-{08A3081D-E358-2C86-AE05-289B32679DD9}" dt="2025-03-14T04:31:54.363" v="140"/>
          <ac:picMkLst>
            <pc:docMk/>
            <pc:sldMk cId="3664760532" sldId="2134806620"/>
            <ac:picMk id="5" creationId="{54308A38-2DC8-2B94-02A2-0199443B3E02}"/>
          </ac:picMkLst>
        </pc:picChg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4:34:48.053" v="166"/>
        <pc:sldMkLst>
          <pc:docMk/>
          <pc:sldMk cId="1655673210" sldId="2134806621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34:25.927" v="159" actId="1076"/>
          <ac:spMkLst>
            <pc:docMk/>
            <pc:sldMk cId="1655673210" sldId="2134806621"/>
            <ac:spMk id="2" creationId="{02324346-1490-DCDA-1E9F-3A28890B5772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4:45.428" v="165"/>
          <ac:spMkLst>
            <pc:docMk/>
            <pc:sldMk cId="1655673210" sldId="2134806621"/>
            <ac:spMk id="4" creationId="{32E339C7-F134-49D2-9145-239C1EB54385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3:31.489" v="147"/>
          <ac:spMkLst>
            <pc:docMk/>
            <pc:sldMk cId="1655673210" sldId="2134806621"/>
            <ac:spMk id="5" creationId="{91097DE9-F7F0-E259-0E47-1C1756220447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3:29.192" v="146"/>
          <ac:spMkLst>
            <pc:docMk/>
            <pc:sldMk cId="1655673210" sldId="2134806621"/>
            <ac:spMk id="6" creationId="{8F724CE8-76F8-88F8-41FB-EA196F864850}"/>
          </ac:spMkLst>
        </pc:spChg>
        <pc:spChg chg="add mod">
          <ac:chgData name="Navi Sekhar Reddy, Ramireddygari (Contractor)" userId="S::2382218@cognizant.com::fb8410d4-febf-4587-8208-8544f3a3cc81" providerId="AD" clId="Web-{08A3081D-E358-2C86-AE05-289B32679DD9}" dt="2025-03-14T04:34:48.053" v="166"/>
          <ac:spMkLst>
            <pc:docMk/>
            <pc:sldMk cId="1655673210" sldId="2134806621"/>
            <ac:spMk id="18" creationId="{1EC02E15-A9A3-BCB9-A9D9-E6CBB2ECF847}"/>
          </ac:spMkLst>
        </pc:spChg>
        <pc:graphicFrameChg chg="add del mod ord modGraphic">
          <ac:chgData name="Navi Sekhar Reddy, Ramireddygari (Contractor)" userId="S::2382218@cognizant.com::fb8410d4-febf-4587-8208-8544f3a3cc81" providerId="AD" clId="Web-{08A3081D-E358-2C86-AE05-289B32679DD9}" dt="2025-03-14T04:34:48.053" v="166"/>
          <ac:graphicFrameMkLst>
            <pc:docMk/>
            <pc:sldMk cId="1655673210" sldId="2134806621"/>
            <ac:graphicFrameMk id="10" creationId="{3C5A4EE2-0484-C835-CC25-4491114AAC8E}"/>
          </ac:graphicFrameMkLst>
        </pc:graphicFrameChg>
        <pc:picChg chg="add mod">
          <ac:chgData name="Navi Sekhar Reddy, Ramireddygari (Contractor)" userId="S::2382218@cognizant.com::fb8410d4-febf-4587-8208-8544f3a3cc81" providerId="AD" clId="Web-{08A3081D-E358-2C86-AE05-289B32679DD9}" dt="2025-03-14T04:34:43.740" v="164" actId="1076"/>
          <ac:picMkLst>
            <pc:docMk/>
            <pc:sldMk cId="1655673210" sldId="2134806621"/>
            <ac:picMk id="9" creationId="{FEF0446A-BA4B-236B-A443-D6D80D982CF5}"/>
          </ac:picMkLst>
        </pc:picChg>
      </pc:sldChg>
      <pc:sldChg chg="addSp delSp modSp new mod chgLayout">
        <pc:chgData name="Navi Sekhar Reddy, Ramireddygari (Contractor)" userId="S::2382218@cognizant.com::fb8410d4-febf-4587-8208-8544f3a3cc81" providerId="AD" clId="Web-{08A3081D-E358-2C86-AE05-289B32679DD9}" dt="2025-03-14T04:38:08.383" v="202"/>
        <pc:sldMkLst>
          <pc:docMk/>
          <pc:sldMk cId="1879677550" sldId="2134806622"/>
        </pc:sldMkLst>
        <pc:spChg chg="mod ord">
          <ac:chgData name="Navi Sekhar Reddy, Ramireddygari (Contractor)" userId="S::2382218@cognizant.com::fb8410d4-febf-4587-8208-8544f3a3cc81" providerId="AD" clId="Web-{08A3081D-E358-2C86-AE05-289B32679DD9}" dt="2025-03-14T04:38:08.383" v="202"/>
          <ac:spMkLst>
            <pc:docMk/>
            <pc:sldMk cId="1879677550" sldId="2134806622"/>
            <ac:spMk id="2" creationId="{669ABF2A-13EE-0659-C062-337E29743898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7:10.539" v="195"/>
          <ac:spMkLst>
            <pc:docMk/>
            <pc:sldMk cId="1879677550" sldId="2134806622"/>
            <ac:spMk id="3" creationId="{7DEA82F7-C48B-2BC5-CBC5-DD4490C5AD07}"/>
          </ac:spMkLst>
        </pc:spChg>
        <pc:spChg chg="mod ord">
          <ac:chgData name="Navi Sekhar Reddy, Ramireddygari (Contractor)" userId="S::2382218@cognizant.com::fb8410d4-febf-4587-8208-8544f3a3cc81" providerId="AD" clId="Web-{08A3081D-E358-2C86-AE05-289B32679DD9}" dt="2025-03-14T04:38:08.383" v="202"/>
          <ac:spMkLst>
            <pc:docMk/>
            <pc:sldMk cId="1879677550" sldId="2134806622"/>
            <ac:spMk id="4" creationId="{A6138FBD-89F8-2609-2631-5203AC5FB962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38:08.383" v="202"/>
          <ac:spMkLst>
            <pc:docMk/>
            <pc:sldMk cId="1879677550" sldId="2134806622"/>
            <ac:spMk id="6" creationId="{377AAC4F-F9A9-F81D-98E8-45FE66D54929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38:08.383" v="202"/>
          <ac:spMkLst>
            <pc:docMk/>
            <pc:sldMk cId="1879677550" sldId="2134806622"/>
            <ac:spMk id="7" creationId="{75266CEA-1D8C-53B7-FDD0-4FC47C9722FD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38:08.383" v="202"/>
          <ac:spMkLst>
            <pc:docMk/>
            <pc:sldMk cId="1879677550" sldId="2134806622"/>
            <ac:spMk id="8" creationId="{CADE59ED-4A69-B57C-3E45-A60FE8442AE2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38:08.383" v="202"/>
          <ac:spMkLst>
            <pc:docMk/>
            <pc:sldMk cId="1879677550" sldId="2134806622"/>
            <ac:spMk id="9" creationId="{E4D661D0-4703-35F4-CA36-B7B1E1738EA6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37:35.852" v="200"/>
          <ac:picMkLst>
            <pc:docMk/>
            <pc:sldMk cId="1879677550" sldId="2134806622"/>
            <ac:picMk id="5" creationId="{AEDFD02B-9CFA-DA69-3307-7A17502FAFD9}"/>
          </ac:picMkLst>
        </pc:picChg>
      </pc:sldChg>
      <pc:sldChg chg="addSp delSp modSp new mod chgLayout">
        <pc:chgData name="Navi Sekhar Reddy, Ramireddygari (Contractor)" userId="S::2382218@cognizant.com::fb8410d4-febf-4587-8208-8544f3a3cc81" providerId="AD" clId="Web-{08A3081D-E358-2C86-AE05-289B32679DD9}" dt="2025-03-14T04:50:32.315" v="388"/>
        <pc:sldMkLst>
          <pc:docMk/>
          <pc:sldMk cId="355533822" sldId="2134806623"/>
        </pc:sldMkLst>
        <pc:spChg chg="mod ord">
          <ac:chgData name="Navi Sekhar Reddy, Ramireddygari (Contractor)" userId="S::2382218@cognizant.com::fb8410d4-febf-4587-8208-8544f3a3cc81" providerId="AD" clId="Web-{08A3081D-E358-2C86-AE05-289B32679DD9}" dt="2025-03-14T04:50:32.315" v="388"/>
          <ac:spMkLst>
            <pc:docMk/>
            <pc:sldMk cId="355533822" sldId="2134806623"/>
            <ac:spMk id="2" creationId="{B742326F-BCEC-4A4B-3821-CB002D01A26C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41:48.589" v="296"/>
          <ac:spMkLst>
            <pc:docMk/>
            <pc:sldMk cId="355533822" sldId="2134806623"/>
            <ac:spMk id="3" creationId="{10CC8FD7-6FCB-30B0-9EC4-D45CF60E3F4E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8:22.321" v="204"/>
          <ac:spMkLst>
            <pc:docMk/>
            <pc:sldMk cId="355533822" sldId="2134806623"/>
            <ac:spMk id="4" creationId="{9E6A17F6-741E-9247-F6AC-A9736FAE974D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8:50.837" v="206"/>
          <ac:spMkLst>
            <pc:docMk/>
            <pc:sldMk cId="355533822" sldId="2134806623"/>
            <ac:spMk id="5" creationId="{773A4AF2-91B2-22AC-210B-A1BDCDC2C444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38:48.681" v="205"/>
          <ac:spMkLst>
            <pc:docMk/>
            <pc:sldMk cId="355533822" sldId="2134806623"/>
            <ac:spMk id="6" creationId="{924D009D-8CA3-C4B1-4942-6D961DCE9C28}"/>
          </ac:spMkLst>
        </pc:spChg>
        <pc:spChg chg="mod ord">
          <ac:chgData name="Navi Sekhar Reddy, Ramireddygari (Contractor)" userId="S::2382218@cognizant.com::fb8410d4-febf-4587-8208-8544f3a3cc81" providerId="AD" clId="Web-{08A3081D-E358-2C86-AE05-289B32679DD9}" dt="2025-03-14T04:50:32.315" v="388"/>
          <ac:spMkLst>
            <pc:docMk/>
            <pc:sldMk cId="355533822" sldId="2134806623"/>
            <ac:spMk id="7" creationId="{CD636CAB-5A1A-4863-EFBC-A2A9E57BB9E3}"/>
          </ac:spMkLst>
        </pc:spChg>
        <pc:spChg chg="add del mod ord">
          <ac:chgData name="Navi Sekhar Reddy, Ramireddygari (Contractor)" userId="S::2382218@cognizant.com::fb8410d4-febf-4587-8208-8544f3a3cc81" providerId="AD" clId="Web-{08A3081D-E358-2C86-AE05-289B32679DD9}" dt="2025-03-14T04:50:32.315" v="388"/>
          <ac:spMkLst>
            <pc:docMk/>
            <pc:sldMk cId="355533822" sldId="2134806623"/>
            <ac:spMk id="9" creationId="{5409D71E-25BA-0A2B-1C81-011DF69F0451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42:39.481" v="304" actId="14100"/>
          <ac:picMkLst>
            <pc:docMk/>
            <pc:sldMk cId="355533822" sldId="2134806623"/>
            <ac:picMk id="8" creationId="{7AC5B602-CC44-4318-1F1D-8A9E3F8F4469}"/>
          </ac:picMkLst>
        </pc:picChg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4:48:16.563" v="360" actId="20577"/>
        <pc:sldMkLst>
          <pc:docMk/>
          <pc:sldMk cId="1293420973" sldId="2134806624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48:16.563" v="360" actId="20577"/>
          <ac:spMkLst>
            <pc:docMk/>
            <pc:sldMk cId="1293420973" sldId="2134806624"/>
            <ac:spMk id="2" creationId="{1C797679-5347-3411-A74D-46E047891A02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45:21.373" v="333"/>
          <ac:spMkLst>
            <pc:docMk/>
            <pc:sldMk cId="1293420973" sldId="2134806624"/>
            <ac:spMk id="3" creationId="{0FD5A64F-A2D4-D69A-B65E-B8DF3DD27F14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45:18.748" v="332"/>
          <ac:spMkLst>
            <pc:docMk/>
            <pc:sldMk cId="1293420973" sldId="2134806624"/>
            <ac:spMk id="4" creationId="{3192C381-B1A2-1058-1329-EDE05D4CBA93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44:13.107" v="307"/>
          <ac:spMkLst>
            <pc:docMk/>
            <pc:sldMk cId="1293420973" sldId="2134806624"/>
            <ac:spMk id="5" creationId="{F904BE73-172E-B6AB-95B0-9ADDF2577FDD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44:10.138" v="306"/>
          <ac:spMkLst>
            <pc:docMk/>
            <pc:sldMk cId="1293420973" sldId="2134806624"/>
            <ac:spMk id="6" creationId="{46ECC7C3-30DD-22C0-B991-3B404A085197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47:09.437" v="349" actId="1076"/>
          <ac:picMkLst>
            <pc:docMk/>
            <pc:sldMk cId="1293420973" sldId="2134806624"/>
            <ac:picMk id="8" creationId="{F8DB9FDE-956D-8413-94CA-9D479711E941}"/>
          </ac:picMkLst>
        </pc:picChg>
      </pc:sldChg>
      <pc:sldChg chg="modSp new">
        <pc:chgData name="Navi Sekhar Reddy, Ramireddygari (Contractor)" userId="S::2382218@cognizant.com::fb8410d4-febf-4587-8208-8544f3a3cc81" providerId="AD" clId="Web-{08A3081D-E358-2C86-AE05-289B32679DD9}" dt="2025-03-14T04:48:04.282" v="353" actId="20577"/>
        <pc:sldMkLst>
          <pc:docMk/>
          <pc:sldMk cId="1489597976" sldId="2134806625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48:04.282" v="353" actId="20577"/>
          <ac:spMkLst>
            <pc:docMk/>
            <pc:sldMk cId="1489597976" sldId="2134806625"/>
            <ac:spMk id="2" creationId="{6B65C987-DD4B-F884-46F2-FDBD97370910}"/>
          </ac:spMkLst>
        </pc:spChg>
      </pc:sldChg>
      <pc:sldChg chg="new del">
        <pc:chgData name="Navi Sekhar Reddy, Ramireddygari (Contractor)" userId="S::2382218@cognizant.com::fb8410d4-febf-4587-8208-8544f3a3cc81" providerId="AD" clId="Web-{08A3081D-E358-2C86-AE05-289B32679DD9}" dt="2025-03-14T04:47:34.485" v="351"/>
        <pc:sldMkLst>
          <pc:docMk/>
          <pc:sldMk cId="3384932822" sldId="2134806625"/>
        </pc:sldMkLst>
      </pc:sldChg>
      <pc:sldChg chg="addSp delSp modSp new del">
        <pc:chgData name="Navi Sekhar Reddy, Ramireddygari (Contractor)" userId="S::2382218@cognizant.com::fb8410d4-febf-4587-8208-8544f3a3cc81" providerId="AD" clId="Web-{08A3081D-E358-2C86-AE05-289B32679DD9}" dt="2025-03-14T04:46:54.984" v="347"/>
        <pc:sldMkLst>
          <pc:docMk/>
          <pc:sldMk cId="3409378745" sldId="2134806625"/>
        </pc:sldMkLst>
        <pc:spChg chg="del">
          <ac:chgData name="Navi Sekhar Reddy, Ramireddygari (Contractor)" userId="S::2382218@cognizant.com::fb8410d4-febf-4587-8208-8544f3a3cc81" providerId="AD" clId="Web-{08A3081D-E358-2C86-AE05-289B32679DD9}" dt="2025-03-14T04:46:45.187" v="344"/>
          <ac:spMkLst>
            <pc:docMk/>
            <pc:sldMk cId="3409378745" sldId="2134806625"/>
            <ac:spMk id="4" creationId="{2B24F145-3845-3A62-1CF0-2D4F7DB1BD16}"/>
          </ac:spMkLst>
        </pc:spChg>
        <pc:spChg chg="add mod">
          <ac:chgData name="Navi Sekhar Reddy, Ramireddygari (Contractor)" userId="S::2382218@cognizant.com::fb8410d4-febf-4587-8208-8544f3a3cc81" providerId="AD" clId="Web-{08A3081D-E358-2C86-AE05-289B32679DD9}" dt="2025-03-14T04:46:50.937" v="346"/>
          <ac:spMkLst>
            <pc:docMk/>
            <pc:sldMk cId="3409378745" sldId="2134806625"/>
            <ac:spMk id="10" creationId="{A067077D-F8D0-243F-E278-83C4DD30CE1B}"/>
          </ac:spMkLst>
        </pc:spChg>
        <pc:picChg chg="add del mod ord">
          <ac:chgData name="Navi Sekhar Reddy, Ramireddygari (Contractor)" userId="S::2382218@cognizant.com::fb8410d4-febf-4587-8208-8544f3a3cc81" providerId="AD" clId="Web-{08A3081D-E358-2C86-AE05-289B32679DD9}" dt="2025-03-14T04:46:50.937" v="346"/>
          <ac:picMkLst>
            <pc:docMk/>
            <pc:sldMk cId="3409378745" sldId="2134806625"/>
            <ac:picMk id="8" creationId="{5AF0158F-87FA-9326-64F8-066E2F75D39B}"/>
          </ac:picMkLst>
        </pc:picChg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4:49:54.861" v="386" actId="14100"/>
        <pc:sldMkLst>
          <pc:docMk/>
          <pc:sldMk cId="4165786779" sldId="2134806626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49:45.346" v="384" actId="1076"/>
          <ac:spMkLst>
            <pc:docMk/>
            <pc:sldMk cId="4165786779" sldId="2134806626"/>
            <ac:spMk id="2" creationId="{9A8AD520-F347-DC30-4DE4-BB953BD93ADF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49:01.001" v="362"/>
          <ac:spMkLst>
            <pc:docMk/>
            <pc:sldMk cId="4165786779" sldId="2134806626"/>
            <ac:spMk id="3" creationId="{D8D6A9E9-4680-0D88-E0E1-623C28E31478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49:54.861" v="386" actId="14100"/>
          <ac:picMkLst>
            <pc:docMk/>
            <pc:sldMk cId="4165786779" sldId="2134806626"/>
            <ac:picMk id="5" creationId="{7D738059-8CE6-52C0-BAFD-A01FC04EFE37}"/>
          </ac:picMkLst>
        </pc:picChg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4:56:31.117" v="454"/>
        <pc:sldMkLst>
          <pc:docMk/>
          <pc:sldMk cId="1193289590" sldId="2134806627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4:52:40.285" v="436" actId="20577"/>
          <ac:spMkLst>
            <pc:docMk/>
            <pc:sldMk cId="1193289590" sldId="2134806627"/>
            <ac:spMk id="2" creationId="{EA1207B4-909D-42C4-A91C-6CD481CE6CD5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51:50.800" v="423"/>
          <ac:spMkLst>
            <pc:docMk/>
            <pc:sldMk cId="1193289590" sldId="2134806627"/>
            <ac:spMk id="3" creationId="{B0244D57-5BE0-3C10-6A96-589B93FE5FF5}"/>
          </ac:spMkLst>
        </pc:spChg>
        <pc:spChg chg="add mod">
          <ac:chgData name="Navi Sekhar Reddy, Ramireddygari (Contractor)" userId="S::2382218@cognizant.com::fb8410d4-febf-4587-8208-8544f3a3cc81" providerId="AD" clId="Web-{08A3081D-E358-2C86-AE05-289B32679DD9}" dt="2025-03-14T04:56:31.117" v="454"/>
          <ac:spMkLst>
            <pc:docMk/>
            <pc:sldMk cId="1193289590" sldId="2134806627"/>
            <ac:spMk id="6" creationId="{8BAE8484-786B-5CC0-F277-56D89B0989EB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52:55.661" v="438" actId="1076"/>
          <ac:picMkLst>
            <pc:docMk/>
            <pc:sldMk cId="1193289590" sldId="2134806627"/>
            <ac:picMk id="5" creationId="{64E92871-848B-EFE1-8D88-7EC398C964B6}"/>
          </ac:picMkLst>
        </pc:picChg>
      </pc:sldChg>
      <pc:sldChg chg="addSp delSp modSp new del">
        <pc:chgData name="Navi Sekhar Reddy, Ramireddygari (Contractor)" userId="S::2382218@cognizant.com::fb8410d4-febf-4587-8208-8544f3a3cc81" providerId="AD" clId="Web-{08A3081D-E358-2C86-AE05-289B32679DD9}" dt="2025-03-14T04:59:43.386" v="463"/>
        <pc:sldMkLst>
          <pc:docMk/>
          <pc:sldMk cId="2227225860" sldId="2134806628"/>
        </pc:sldMkLst>
        <pc:spChg chg="del">
          <ac:chgData name="Navi Sekhar Reddy, Ramireddygari (Contractor)" userId="S::2382218@cognizant.com::fb8410d4-febf-4587-8208-8544f3a3cc81" providerId="AD" clId="Web-{08A3081D-E358-2C86-AE05-289B32679DD9}" dt="2025-03-14T04:54:29.724" v="441"/>
          <ac:spMkLst>
            <pc:docMk/>
            <pc:sldMk cId="2227225860" sldId="2134806628"/>
            <ac:spMk id="2" creationId="{862BE23A-88AA-2401-C96A-F15B8F277225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54:25.709" v="440"/>
          <ac:spMkLst>
            <pc:docMk/>
            <pc:sldMk cId="2227225860" sldId="2134806628"/>
            <ac:spMk id="3" creationId="{5340184D-5D83-4B26-6009-850EF8FF9B20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54:48.397" v="446" actId="14100"/>
          <ac:picMkLst>
            <pc:docMk/>
            <pc:sldMk cId="2227225860" sldId="2134806628"/>
            <ac:picMk id="5" creationId="{BE16B546-AA93-ABFB-D2E1-4532DB6F976F}"/>
          </ac:picMkLst>
        </pc:picChg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4:58:07.963" v="462" actId="14100"/>
        <pc:sldMkLst>
          <pc:docMk/>
          <pc:sldMk cId="2675731536" sldId="2134806629"/>
        </pc:sldMkLst>
        <pc:spChg chg="del">
          <ac:chgData name="Navi Sekhar Reddy, Ramireddygari (Contractor)" userId="S::2382218@cognizant.com::fb8410d4-febf-4587-8208-8544f3a3cc81" providerId="AD" clId="Web-{08A3081D-E358-2C86-AE05-289B32679DD9}" dt="2025-03-14T04:57:47.275" v="457"/>
          <ac:spMkLst>
            <pc:docMk/>
            <pc:sldMk cId="2675731536" sldId="2134806629"/>
            <ac:spMk id="2" creationId="{82C335C2-1363-E572-7D4F-F79E83211548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4:57:44.836" v="456"/>
          <ac:spMkLst>
            <pc:docMk/>
            <pc:sldMk cId="2675731536" sldId="2134806629"/>
            <ac:spMk id="3" creationId="{E1ABAD5D-000D-54A4-C86B-3B43EA380902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4:58:07.963" v="462" actId="14100"/>
          <ac:picMkLst>
            <pc:docMk/>
            <pc:sldMk cId="2675731536" sldId="2134806629"/>
            <ac:picMk id="5" creationId="{00EF303B-0403-85AC-393C-CE65D9D78D79}"/>
          </ac:picMkLst>
        </pc:picChg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5:02:35.326" v="495" actId="14100"/>
        <pc:sldMkLst>
          <pc:docMk/>
          <pc:sldMk cId="616550080" sldId="2134806630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01:37.841" v="489" actId="1076"/>
          <ac:spMkLst>
            <pc:docMk/>
            <pc:sldMk cId="616550080" sldId="2134806630"/>
            <ac:spMk id="2" creationId="{D789DAB7-E8DE-2D41-8E66-723C83E9D4B3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5:01:47.153" v="490"/>
          <ac:spMkLst>
            <pc:docMk/>
            <pc:sldMk cId="616550080" sldId="2134806630"/>
            <ac:spMk id="3" creationId="{93FFE0A8-D9ED-2B2B-F642-734D68FF2A66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02:35.326" v="495" actId="14100"/>
          <ac:picMkLst>
            <pc:docMk/>
            <pc:sldMk cId="616550080" sldId="2134806630"/>
            <ac:picMk id="5" creationId="{6E87D837-A75F-F442-005B-CEF5EE94D490}"/>
          </ac:picMkLst>
        </pc:picChg>
      </pc:sldChg>
      <pc:sldChg chg="new del">
        <pc:chgData name="Navi Sekhar Reddy, Ramireddygari (Contractor)" userId="S::2382218@cognizant.com::fb8410d4-febf-4587-8208-8544f3a3cc81" providerId="AD" clId="Web-{08A3081D-E358-2C86-AE05-289B32679DD9}" dt="2025-03-14T05:00:21.324" v="465"/>
        <pc:sldMkLst>
          <pc:docMk/>
          <pc:sldMk cId="3611052925" sldId="2134806630"/>
        </pc:sldMkLst>
      </pc:sldChg>
      <pc:sldChg chg="addSp delSp modSp new">
        <pc:chgData name="Navi Sekhar Reddy, Ramireddygari (Contractor)" userId="S::2382218@cognizant.com::fb8410d4-febf-4587-8208-8544f3a3cc81" providerId="AD" clId="Web-{08A3081D-E358-2C86-AE05-289B32679DD9}" dt="2025-03-14T05:04:23.859" v="527" actId="14100"/>
        <pc:sldMkLst>
          <pc:docMk/>
          <pc:sldMk cId="1692220278" sldId="2134806631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03:57.686" v="524" actId="1076"/>
          <ac:spMkLst>
            <pc:docMk/>
            <pc:sldMk cId="1692220278" sldId="2134806631"/>
            <ac:spMk id="2" creationId="{EADED390-70C5-5629-3178-61325A630110}"/>
          </ac:spMkLst>
        </pc:spChg>
        <pc:spChg chg="del">
          <ac:chgData name="Navi Sekhar Reddy, Ramireddygari (Contractor)" userId="S::2382218@cognizant.com::fb8410d4-febf-4587-8208-8544f3a3cc81" providerId="AD" clId="Web-{08A3081D-E358-2C86-AE05-289B32679DD9}" dt="2025-03-14T05:03:11.920" v="497"/>
          <ac:spMkLst>
            <pc:docMk/>
            <pc:sldMk cId="1692220278" sldId="2134806631"/>
            <ac:spMk id="3" creationId="{96B77A93-9DBC-DD66-A32F-962456DE7EEF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04:23.859" v="527" actId="14100"/>
          <ac:picMkLst>
            <pc:docMk/>
            <pc:sldMk cId="1692220278" sldId="2134806631"/>
            <ac:picMk id="5" creationId="{08A5EC5A-3434-D84F-7FCD-CB50BCD31064}"/>
          </ac:picMkLst>
        </pc:picChg>
      </pc:sldChg>
      <pc:sldChg chg="new">
        <pc:chgData name="Navi Sekhar Reddy, Ramireddygari (Contractor)" userId="S::2382218@cognizant.com::fb8410d4-febf-4587-8208-8544f3a3cc81" providerId="AD" clId="Web-{08A3081D-E358-2C86-AE05-289B32679DD9}" dt="2025-03-14T05:04:30.796" v="528"/>
        <pc:sldMkLst>
          <pc:docMk/>
          <pc:sldMk cId="3675891166" sldId="2134806632"/>
        </pc:sldMkLst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05:48.594" v="558" actId="1076"/>
        <pc:sldMkLst>
          <pc:docMk/>
          <pc:sldMk cId="3970646763" sldId="2134806633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05:24.969" v="553" actId="1076"/>
          <ac:spMkLst>
            <pc:docMk/>
            <pc:sldMk cId="3970646763" sldId="2134806633"/>
            <ac:spMk id="2" creationId="{0D1DE455-87E8-0DCB-6D59-40AA874B2ABF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05:48.594" v="558" actId="1076"/>
          <ac:picMkLst>
            <pc:docMk/>
            <pc:sldMk cId="3970646763" sldId="2134806633"/>
            <ac:picMk id="3" creationId="{8249CFB4-C226-4466-2083-C475A5D2D080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05:13.125" v="552"/>
          <ac:picMkLst>
            <pc:docMk/>
            <pc:sldMk cId="3970646763" sldId="2134806633"/>
            <ac:picMk id="5" creationId="{8C1E48CB-8BE2-2F6D-7771-19B7355E664B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06:59.079" v="595" actId="1076"/>
        <pc:sldMkLst>
          <pc:docMk/>
          <pc:sldMk cId="310439928" sldId="2134806634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06:42.548" v="591" actId="1076"/>
          <ac:spMkLst>
            <pc:docMk/>
            <pc:sldMk cId="310439928" sldId="2134806634"/>
            <ac:spMk id="2" creationId="{676898DE-FFFD-30EC-BB9A-A04A93AAA352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06:37.345" v="590"/>
          <ac:picMkLst>
            <pc:docMk/>
            <pc:sldMk cId="310439928" sldId="2134806634"/>
            <ac:picMk id="3" creationId="{4273B9D0-7307-61C2-CB0A-C4CA6EB65BC2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06:59.079" v="595" actId="1076"/>
          <ac:picMkLst>
            <pc:docMk/>
            <pc:sldMk cId="310439928" sldId="2134806634"/>
            <ac:picMk id="5" creationId="{042D69E3-BAB5-8706-495A-875B34F30F9C}"/>
          </ac:picMkLst>
        </pc:picChg>
      </pc:sldChg>
      <pc:sldChg chg="delSp modSp add replId">
        <pc:chgData name="Navi Sekhar Reddy, Ramireddygari (Contractor)" userId="S::2382218@cognizant.com::fb8410d4-febf-4587-8208-8544f3a3cc81" providerId="AD" clId="Web-{08A3081D-E358-2C86-AE05-289B32679DD9}" dt="2025-03-14T05:07:47.221" v="628" actId="1076"/>
        <pc:sldMkLst>
          <pc:docMk/>
          <pc:sldMk cId="3799377861" sldId="2134806635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07:47.221" v="628" actId="1076"/>
          <ac:spMkLst>
            <pc:docMk/>
            <pc:sldMk cId="3799377861" sldId="2134806635"/>
            <ac:spMk id="2" creationId="{D54DC675-4AC2-2B93-C268-8D2994F21C49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07:24.252" v="597"/>
          <ac:picMkLst>
            <pc:docMk/>
            <pc:sldMk cId="3799377861" sldId="2134806635"/>
            <ac:picMk id="5" creationId="{D0B9C69E-3D89-BBEC-8281-01D981D0E88E}"/>
          </ac:picMkLst>
        </pc:picChg>
      </pc:sldChg>
      <pc:sldChg chg="addSp modSp add replId">
        <pc:chgData name="Navi Sekhar Reddy, Ramireddygari (Contractor)" userId="S::2382218@cognizant.com::fb8410d4-febf-4587-8208-8544f3a3cc81" providerId="AD" clId="Web-{08A3081D-E358-2C86-AE05-289B32679DD9}" dt="2025-03-14T05:08:41.503" v="632" actId="1076"/>
        <pc:sldMkLst>
          <pc:docMk/>
          <pc:sldMk cId="429660259" sldId="2134806636"/>
        </pc:sldMkLst>
        <pc:picChg chg="add mod">
          <ac:chgData name="Navi Sekhar Reddy, Ramireddygari (Contractor)" userId="S::2382218@cognizant.com::fb8410d4-febf-4587-8208-8544f3a3cc81" providerId="AD" clId="Web-{08A3081D-E358-2C86-AE05-289B32679DD9}" dt="2025-03-14T05:08:41.503" v="632" actId="1076"/>
          <ac:picMkLst>
            <pc:docMk/>
            <pc:sldMk cId="429660259" sldId="2134806636"/>
            <ac:picMk id="3" creationId="{1EA388B4-5A0A-AF31-7E1B-C8C60C2D57EE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11:12.802" v="654" actId="14100"/>
        <pc:sldMkLst>
          <pc:docMk/>
          <pc:sldMk cId="2708948859" sldId="2134806637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10:07.051" v="650" actId="20577"/>
          <ac:spMkLst>
            <pc:docMk/>
            <pc:sldMk cId="2708948859" sldId="2134806637"/>
            <ac:spMk id="2" creationId="{095BDDCE-837A-F491-BD97-E1DA00D7090C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09:38.503" v="634"/>
          <ac:picMkLst>
            <pc:docMk/>
            <pc:sldMk cId="2708948859" sldId="2134806637"/>
            <ac:picMk id="3" creationId="{921DB4AA-BAA7-FE97-F440-7A73306CAF5B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11:12.802" v="654" actId="14100"/>
          <ac:picMkLst>
            <pc:docMk/>
            <pc:sldMk cId="2708948859" sldId="2134806637"/>
            <ac:picMk id="5" creationId="{8F2E6458-90D3-B16D-F7E2-80C3B4188D80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14:04.476" v="673" actId="1076"/>
        <pc:sldMkLst>
          <pc:docMk/>
          <pc:sldMk cId="2038297521" sldId="2134806638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13:17.116" v="670" actId="1076"/>
          <ac:spMkLst>
            <pc:docMk/>
            <pc:sldMk cId="2038297521" sldId="2134806638"/>
            <ac:spMk id="2" creationId="{C825EE78-370E-BDAD-5E71-E82355C4369E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14:04.476" v="673" actId="1076"/>
          <ac:picMkLst>
            <pc:docMk/>
            <pc:sldMk cId="2038297521" sldId="2134806638"/>
            <ac:picMk id="3" creationId="{F837CF4D-61C4-1F52-6248-D29E620CF384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11:24.974" v="656"/>
          <ac:picMkLst>
            <pc:docMk/>
            <pc:sldMk cId="2038297521" sldId="2134806638"/>
            <ac:picMk id="5" creationId="{ECD26F86-2B32-AEFF-5E8C-10E62358673F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14:55.554" v="692" actId="14100"/>
        <pc:sldMkLst>
          <pc:docMk/>
          <pc:sldMk cId="511592942" sldId="2134806639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14:42.836" v="689" actId="20577"/>
          <ac:spMkLst>
            <pc:docMk/>
            <pc:sldMk cId="511592942" sldId="2134806639"/>
            <ac:spMk id="2" creationId="{03086F7A-2325-D3F8-BECE-4DFD565424A1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14:30.648" v="675"/>
          <ac:picMkLst>
            <pc:docMk/>
            <pc:sldMk cId="511592942" sldId="2134806639"/>
            <ac:picMk id="3" creationId="{F71595F5-D643-4571-0327-9E7265DC2DEE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14:55.554" v="692" actId="14100"/>
          <ac:picMkLst>
            <pc:docMk/>
            <pc:sldMk cId="511592942" sldId="2134806639"/>
            <ac:picMk id="5" creationId="{2F365D72-8EC1-E395-54D5-EE57637C8D49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16:46.868" v="712" actId="14100"/>
        <pc:sldMkLst>
          <pc:docMk/>
          <pc:sldMk cId="2329569217" sldId="2134806640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16:22.946" v="709" actId="1076"/>
          <ac:spMkLst>
            <pc:docMk/>
            <pc:sldMk cId="2329569217" sldId="2134806640"/>
            <ac:spMk id="2" creationId="{F067BADA-6BF6-2A64-9CC4-B4CE06540041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16:46.868" v="712" actId="14100"/>
          <ac:picMkLst>
            <pc:docMk/>
            <pc:sldMk cId="2329569217" sldId="2134806640"/>
            <ac:picMk id="3" creationId="{A0CCAE07-3315-67AC-91BD-C162550932E4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15:51.321" v="694"/>
          <ac:picMkLst>
            <pc:docMk/>
            <pc:sldMk cId="2329569217" sldId="2134806640"/>
            <ac:picMk id="5" creationId="{C7061625-93A9-13C7-67C8-9176915FBF4E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21:08.091" v="747" actId="14100"/>
        <pc:sldMkLst>
          <pc:docMk/>
          <pc:sldMk cId="3851141105" sldId="2134806641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17:55.213" v="733" actId="1076"/>
          <ac:spMkLst>
            <pc:docMk/>
            <pc:sldMk cId="3851141105" sldId="2134806641"/>
            <ac:spMk id="2" creationId="{DA5ED637-EA92-6701-4427-F844CC73A1C1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17:16.306" v="714"/>
          <ac:picMkLst>
            <pc:docMk/>
            <pc:sldMk cId="3851141105" sldId="2134806641"/>
            <ac:picMk id="3" creationId="{3759E474-7342-DE52-9965-FF0B91E68E0A}"/>
          </ac:picMkLst>
        </pc:picChg>
        <pc:picChg chg="add mod modCrop">
          <ac:chgData name="Navi Sekhar Reddy, Ramireddygari (Contractor)" userId="S::2382218@cognizant.com::fb8410d4-febf-4587-8208-8544f3a3cc81" providerId="AD" clId="Web-{08A3081D-E358-2C86-AE05-289B32679DD9}" dt="2025-03-14T05:19:18.917" v="742" actId="14100"/>
          <ac:picMkLst>
            <pc:docMk/>
            <pc:sldMk cId="3851141105" sldId="2134806641"/>
            <ac:picMk id="5" creationId="{4B70DE4A-6F17-A7DB-85A9-98BBEF8722DD}"/>
          </ac:picMkLst>
        </pc:picChg>
        <pc:picChg chg="add mod modCrop">
          <ac:chgData name="Navi Sekhar Reddy, Ramireddygari (Contractor)" userId="S::2382218@cognizant.com::fb8410d4-febf-4587-8208-8544f3a3cc81" providerId="AD" clId="Web-{08A3081D-E358-2C86-AE05-289B32679DD9}" dt="2025-03-14T05:21:08.091" v="747" actId="14100"/>
          <ac:picMkLst>
            <pc:docMk/>
            <pc:sldMk cId="3851141105" sldId="2134806641"/>
            <ac:picMk id="6" creationId="{FBD2109F-FC54-6244-F620-9FA4A1982943}"/>
          </ac:picMkLst>
        </pc:picChg>
      </pc:sldChg>
      <pc:sldChg chg="addSp delSp modSp add ord replId">
        <pc:chgData name="Navi Sekhar Reddy, Ramireddygari (Contractor)" userId="S::2382218@cognizant.com::fb8410d4-febf-4587-8208-8544f3a3cc81" providerId="AD" clId="Web-{08A3081D-E358-2C86-AE05-289B32679DD9}" dt="2025-03-14T05:24:24.062" v="803" actId="14100"/>
        <pc:sldMkLst>
          <pc:docMk/>
          <pc:sldMk cId="336979388" sldId="2134806642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24:02.249" v="798" actId="1076"/>
          <ac:spMkLst>
            <pc:docMk/>
            <pc:sldMk cId="336979388" sldId="2134806642"/>
            <ac:spMk id="2" creationId="{049D0A1F-2CA9-ED41-53B7-BFB7E20CBC07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24:24.062" v="803" actId="14100"/>
          <ac:picMkLst>
            <pc:docMk/>
            <pc:sldMk cId="336979388" sldId="2134806642"/>
            <ac:picMk id="3" creationId="{C39EFCCF-F3C9-CCA2-75ED-45D6C5BAC61E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23:19.796" v="753"/>
          <ac:picMkLst>
            <pc:docMk/>
            <pc:sldMk cId="336979388" sldId="2134806642"/>
            <ac:picMk id="5" creationId="{41C2E583-8893-7639-EB4B-959499A9E198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23:22.030" v="754"/>
          <ac:picMkLst>
            <pc:docMk/>
            <pc:sldMk cId="336979388" sldId="2134806642"/>
            <ac:picMk id="6" creationId="{28C5A93F-1CA2-380D-36C2-F535D4EC0306}"/>
          </ac:picMkLst>
        </pc:picChg>
      </pc:sldChg>
      <pc:sldChg chg="add del ord replId">
        <pc:chgData name="Navi Sekhar Reddy, Ramireddygari (Contractor)" userId="S::2382218@cognizant.com::fb8410d4-febf-4587-8208-8544f3a3cc81" providerId="AD" clId="Web-{08A3081D-E358-2C86-AE05-289B32679DD9}" dt="2025-03-14T05:22:51.655" v="750"/>
        <pc:sldMkLst>
          <pc:docMk/>
          <pc:sldMk cId="3370537456" sldId="2134806642"/>
        </pc:sldMkLst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29:54.176" v="896" actId="1076"/>
        <pc:sldMkLst>
          <pc:docMk/>
          <pc:sldMk cId="3368471861" sldId="2134806643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29:54.176" v="896" actId="1076"/>
          <ac:spMkLst>
            <pc:docMk/>
            <pc:sldMk cId="3368471861" sldId="2134806643"/>
            <ac:spMk id="2" creationId="{BEAA70F0-BB58-ED19-1437-49094F4CE5CB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26:20.329" v="807"/>
          <ac:picMkLst>
            <pc:docMk/>
            <pc:sldMk cId="3368471861" sldId="2134806643"/>
            <ac:picMk id="3" creationId="{763248EE-F854-C0EB-12F1-FEBBA7BCB249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27:07.533" v="835" actId="1076"/>
          <ac:picMkLst>
            <pc:docMk/>
            <pc:sldMk cId="3368471861" sldId="2134806643"/>
            <ac:picMk id="5" creationId="{D50E04D4-A0DA-E803-531E-F23E7F0AB021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30:50.583" v="936" actId="14100"/>
        <pc:sldMkLst>
          <pc:docMk/>
          <pc:sldMk cId="2539477858" sldId="2134806644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30:31.457" v="932" actId="1076"/>
          <ac:spMkLst>
            <pc:docMk/>
            <pc:sldMk cId="2539477858" sldId="2134806644"/>
            <ac:spMk id="2" creationId="{0EF29B4B-28B6-471F-C0A1-D520C6F8777E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30:50.583" v="936" actId="14100"/>
          <ac:picMkLst>
            <pc:docMk/>
            <pc:sldMk cId="2539477858" sldId="2134806644"/>
            <ac:picMk id="3" creationId="{2CEEC920-657E-E3CA-888E-386EC0E503AF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30:00.129" v="897"/>
          <ac:picMkLst>
            <pc:docMk/>
            <pc:sldMk cId="2539477858" sldId="2134806644"/>
            <ac:picMk id="5" creationId="{60A3C323-EAAF-D2D8-F7A0-834E30EE56D1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33:14.303" v="973" actId="14100"/>
        <pc:sldMkLst>
          <pc:docMk/>
          <pc:sldMk cId="3403070632" sldId="2134806645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32:53.600" v="970" actId="1076"/>
          <ac:spMkLst>
            <pc:docMk/>
            <pc:sldMk cId="3403070632" sldId="2134806645"/>
            <ac:spMk id="2" creationId="{F02B2998-DD61-F3BD-1B0C-E98E2B82CE89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31:38.849" v="938"/>
          <ac:picMkLst>
            <pc:docMk/>
            <pc:sldMk cId="3403070632" sldId="2134806645"/>
            <ac:picMk id="3" creationId="{81222FCC-E5B3-2F0E-4CCC-24F21A5EA66C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33:14.303" v="973" actId="14100"/>
          <ac:picMkLst>
            <pc:docMk/>
            <pc:sldMk cId="3403070632" sldId="2134806645"/>
            <ac:picMk id="5" creationId="{0FCF09D2-564A-9470-CDCE-D408ECF3832B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38:27.589" v="1038" actId="1076"/>
        <pc:sldMkLst>
          <pc:docMk/>
          <pc:sldMk cId="4284780602" sldId="2134806646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38:18.214" v="1036" actId="20577"/>
          <ac:spMkLst>
            <pc:docMk/>
            <pc:sldMk cId="4284780602" sldId="2134806646"/>
            <ac:spMk id="2" creationId="{93E4341C-B098-8196-46E9-25EC5C39B254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38:27.589" v="1038" actId="1076"/>
          <ac:picMkLst>
            <pc:docMk/>
            <pc:sldMk cId="4284780602" sldId="2134806646"/>
            <ac:picMk id="3" creationId="{4C197B4E-1D28-17E4-F766-FA8432B24498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36:49.744" v="975"/>
          <ac:picMkLst>
            <pc:docMk/>
            <pc:sldMk cId="4284780602" sldId="2134806646"/>
            <ac:picMk id="5" creationId="{3FD5AC94-0B27-A675-D7D2-E00AF2F8753B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40:32.559" v="1071" actId="14100"/>
        <pc:sldMkLst>
          <pc:docMk/>
          <pc:sldMk cId="1276900332" sldId="2134806647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40:13.793" v="1066" actId="1076"/>
          <ac:spMkLst>
            <pc:docMk/>
            <pc:sldMk cId="1276900332" sldId="2134806647"/>
            <ac:spMk id="2" creationId="{AA9261A8-0CB8-81D2-111A-345EE84965E1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40:19.700" v="1067"/>
          <ac:picMkLst>
            <pc:docMk/>
            <pc:sldMk cId="1276900332" sldId="2134806647"/>
            <ac:picMk id="3" creationId="{02B1B870-E016-207A-0AFC-8799FDDC9673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40:32.559" v="1071" actId="14100"/>
          <ac:picMkLst>
            <pc:docMk/>
            <pc:sldMk cId="1276900332" sldId="2134806647"/>
            <ac:picMk id="5" creationId="{0AF51E8C-6F63-AA61-5C71-A7B6F8D50700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41:51.576" v="1102" actId="14100"/>
        <pc:sldMkLst>
          <pc:docMk/>
          <pc:sldMk cId="2431141898" sldId="2134806648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41:30.419" v="1099" actId="1076"/>
          <ac:spMkLst>
            <pc:docMk/>
            <pc:sldMk cId="2431141898" sldId="2134806648"/>
            <ac:spMk id="2" creationId="{A14D2C1D-255F-7558-E2D8-73381D7D83D2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41:51.576" v="1102" actId="14100"/>
          <ac:picMkLst>
            <pc:docMk/>
            <pc:sldMk cId="2431141898" sldId="2134806648"/>
            <ac:picMk id="3" creationId="{6A621E7F-A944-5211-4EB1-DD7AF6A65DEA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40:58.622" v="1073"/>
          <ac:picMkLst>
            <pc:docMk/>
            <pc:sldMk cId="2431141898" sldId="2134806648"/>
            <ac:picMk id="5" creationId="{651B78CE-AD26-1B39-2C54-5E67BAF34FDC}"/>
          </ac:picMkLst>
        </pc:picChg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49:14.441" v="1153" actId="1076"/>
        <pc:sldMkLst>
          <pc:docMk/>
          <pc:sldMk cId="1528820913" sldId="2134806649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49:05.957" v="1151" actId="20577"/>
          <ac:spMkLst>
            <pc:docMk/>
            <pc:sldMk cId="1528820913" sldId="2134806649"/>
            <ac:spMk id="2" creationId="{44086072-B975-C418-15A2-25A7A6BF1C0D}"/>
          </ac:spMkLst>
        </pc:spChg>
        <pc:picChg chg="add mod">
          <ac:chgData name="Navi Sekhar Reddy, Ramireddygari (Contractor)" userId="S::2382218@cognizant.com::fb8410d4-febf-4587-8208-8544f3a3cc81" providerId="AD" clId="Web-{08A3081D-E358-2C86-AE05-289B32679DD9}" dt="2025-03-14T05:49:14.441" v="1153" actId="1076"/>
          <ac:picMkLst>
            <pc:docMk/>
            <pc:sldMk cId="1528820913" sldId="2134806649"/>
            <ac:picMk id="3" creationId="{41B29358-4A21-1661-F828-04123DAC3244}"/>
          </ac:picMkLst>
        </pc:picChg>
        <pc:picChg chg="del">
          <ac:chgData name="Navi Sekhar Reddy, Ramireddygari (Contractor)" userId="S::2382218@cognizant.com::fb8410d4-febf-4587-8208-8544f3a3cc81" providerId="AD" clId="Web-{08A3081D-E358-2C86-AE05-289B32679DD9}" dt="2025-03-14T05:47:36.346" v="1106"/>
          <ac:picMkLst>
            <pc:docMk/>
            <pc:sldMk cId="1528820913" sldId="2134806649"/>
            <ac:picMk id="5" creationId="{EEABA808-7E07-7660-B0EE-4637A4C9FA16}"/>
          </ac:picMkLst>
        </pc:picChg>
      </pc:sldChg>
      <pc:sldChg chg="add del replId">
        <pc:chgData name="Navi Sekhar Reddy, Ramireddygari (Contractor)" userId="S::2382218@cognizant.com::fb8410d4-febf-4587-8208-8544f3a3cc81" providerId="AD" clId="Web-{08A3081D-E358-2C86-AE05-289B32679DD9}" dt="2025-03-14T05:47:15.533" v="1104"/>
        <pc:sldMkLst>
          <pc:docMk/>
          <pc:sldMk cId="3986959956" sldId="2134806649"/>
        </pc:sldMkLst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51:17.224" v="1189" actId="1076"/>
        <pc:sldMkLst>
          <pc:docMk/>
          <pc:sldMk cId="2234794357" sldId="2134806650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51:17.224" v="1189" actId="1076"/>
          <ac:spMkLst>
            <pc:docMk/>
            <pc:sldMk cId="2234794357" sldId="2134806650"/>
            <ac:spMk id="2" creationId="{1E4A8954-9227-B400-5DAE-65BDFD9167E6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49:51.926" v="1155"/>
          <ac:picMkLst>
            <pc:docMk/>
            <pc:sldMk cId="2234794357" sldId="2134806650"/>
            <ac:picMk id="3" creationId="{0A3130F8-557B-0231-08EB-955A6BA6D071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50:02.629" v="1158" actId="14100"/>
          <ac:picMkLst>
            <pc:docMk/>
            <pc:sldMk cId="2234794357" sldId="2134806650"/>
            <ac:picMk id="5" creationId="{9374CA96-848C-2538-E207-09F41AFF5E29}"/>
          </ac:picMkLst>
        </pc:picChg>
      </pc:sldChg>
      <pc:sldChg chg="add del">
        <pc:chgData name="Navi Sekhar Reddy, Ramireddygari (Contractor)" userId="S::2382218@cognizant.com::fb8410d4-febf-4587-8208-8544f3a3cc81" providerId="AD" clId="Web-{08A3081D-E358-2C86-AE05-289B32679DD9}" dt="2025-03-14T05:47:44.940" v="1108"/>
        <pc:sldMkLst>
          <pc:docMk/>
          <pc:sldMk cId="3986959956" sldId="2134806650"/>
        </pc:sldMkLst>
      </pc:sldChg>
      <pc:sldChg chg="addSp delSp modSp add replId">
        <pc:chgData name="Navi Sekhar Reddy, Ramireddygari (Contractor)" userId="S::2382218@cognizant.com::fb8410d4-febf-4587-8208-8544f3a3cc81" providerId="AD" clId="Web-{08A3081D-E358-2C86-AE05-289B32679DD9}" dt="2025-03-14T05:53:55.867" v="1237" actId="14100"/>
        <pc:sldMkLst>
          <pc:docMk/>
          <pc:sldMk cId="2903754327" sldId="2134806651"/>
        </pc:sldMkLst>
        <pc:spChg chg="mod">
          <ac:chgData name="Navi Sekhar Reddy, Ramireddygari (Contractor)" userId="S::2382218@cognizant.com::fb8410d4-febf-4587-8208-8544f3a3cc81" providerId="AD" clId="Web-{08A3081D-E358-2C86-AE05-289B32679DD9}" dt="2025-03-14T05:53:25.069" v="1232" actId="1076"/>
          <ac:spMkLst>
            <pc:docMk/>
            <pc:sldMk cId="2903754327" sldId="2134806651"/>
            <ac:spMk id="2" creationId="{D4264BBA-065B-1AB4-9379-848757A8E159}"/>
          </ac:spMkLst>
        </pc:spChg>
        <pc:picChg chg="del">
          <ac:chgData name="Navi Sekhar Reddy, Ramireddygari (Contractor)" userId="S::2382218@cognizant.com::fb8410d4-febf-4587-8208-8544f3a3cc81" providerId="AD" clId="Web-{08A3081D-E358-2C86-AE05-289B32679DD9}" dt="2025-03-14T05:51:36.755" v="1191"/>
          <ac:picMkLst>
            <pc:docMk/>
            <pc:sldMk cId="2903754327" sldId="2134806651"/>
            <ac:picMk id="3" creationId="{C30EFD2D-481D-B8AA-3A99-20646F621216}"/>
          </ac:picMkLst>
        </pc:picChg>
        <pc:picChg chg="add mod">
          <ac:chgData name="Navi Sekhar Reddy, Ramireddygari (Contractor)" userId="S::2382218@cognizant.com::fb8410d4-febf-4587-8208-8544f3a3cc81" providerId="AD" clId="Web-{08A3081D-E358-2C86-AE05-289B32679DD9}" dt="2025-03-14T05:53:55.867" v="1237" actId="14100"/>
          <ac:picMkLst>
            <pc:docMk/>
            <pc:sldMk cId="2903754327" sldId="2134806651"/>
            <ac:picMk id="5" creationId="{74269CF7-62DC-2E8A-5A74-DDF5E5366802}"/>
          </ac:picMkLst>
        </pc:picChg>
      </pc:sldChg>
      <pc:sldMasterChg chg="addSldLayout modSldLayout">
        <pc:chgData name="Navi Sekhar Reddy, Ramireddygari (Contractor)" userId="S::2382218@cognizant.com::fb8410d4-febf-4587-8208-8544f3a3cc81" providerId="AD" clId="Web-{08A3081D-E358-2C86-AE05-289B32679DD9}" dt="2025-03-14T04:10:40.440" v="8"/>
        <pc:sldMasterMkLst>
          <pc:docMk/>
          <pc:sldMasterMk cId="2319061225" sldId="2147483648"/>
        </pc:sldMasterMkLst>
        <pc:sldLayoutChg chg="add">
          <pc:chgData name="Navi Sekhar Reddy, Ramireddygari (Contractor)" userId="S::2382218@cognizant.com::fb8410d4-febf-4587-8208-8544f3a3cc81" providerId="AD" clId="Web-{08A3081D-E358-2C86-AE05-289B32679DD9}" dt="2025-03-14T04:09:14.282" v="2"/>
          <pc:sldLayoutMkLst>
            <pc:docMk/>
            <pc:sldMasterMk cId="2319061225" sldId="2147483648"/>
            <pc:sldLayoutMk cId="3999878092" sldId="2147483675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917780591" sldId="2147483676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1291140423" sldId="2147483677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3370680036" sldId="2147483678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1282501794" sldId="2147483679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3754018643" sldId="2147483680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440329692" sldId="2147483681"/>
          </pc:sldLayoutMkLst>
        </pc:sldLayoutChg>
        <pc:sldLayoutChg chg="replI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319061225" sldId="2147483648"/>
            <pc:sldLayoutMk cId="284012778" sldId="2147483682"/>
          </pc:sldLayoutMkLst>
        </pc:sldLayoutChg>
      </pc:sldMasterChg>
      <pc:sldMasterChg chg="add addSldLayout">
        <pc:chgData name="Navi Sekhar Reddy, Ramireddygari (Contractor)" userId="S::2382218@cognizant.com::fb8410d4-febf-4587-8208-8544f3a3cc81" providerId="AD" clId="Web-{08A3081D-E358-2C86-AE05-289B32679DD9}" dt="2025-03-14T04:10:40.440" v="8"/>
        <pc:sldMasterMkLst>
          <pc:docMk/>
          <pc:sldMasterMk cId="2460954070" sldId="2147483660"/>
        </pc:sldMasterMkLst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3479445657" sldId="2147483671"/>
          </pc:sldLayoutMkLst>
        </pc:sldLayoutChg>
        <pc:sldLayoutChg chg="add">
          <pc:chgData name="Navi Sekhar Reddy, Ramireddygari (Contractor)" userId="S::2382218@cognizant.com::fb8410d4-febf-4587-8208-8544f3a3cc81" providerId="AD" clId="Web-{08A3081D-E358-2C86-AE05-289B32679DD9}" dt="2025-03-14T04:10:40.440" v="8"/>
          <pc:sldLayoutMkLst>
            <pc:docMk/>
            <pc:sldMasterMk cId="2460954070" sldId="2147483660"/>
            <pc:sldLayoutMk cId="3497325262" sldId="214748367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CA4D8-E0C9-46E4-AF66-76D38A12C8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DCA3-F14A-48BF-B604-FB08F11F9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Challenge:</a:t>
          </a:r>
          <a:r>
            <a:rPr lang="en-US" dirty="0"/>
            <a:t> Establishing a secure, version-controlled static website in a digital landscape where effective online presence is crucial.</a:t>
          </a:r>
        </a:p>
      </dgm:t>
    </dgm:pt>
    <dgm:pt modelId="{E4ED1A59-DD4D-4C0F-BC41-E2B5F9A78099}" type="parTrans" cxnId="{E5109CD5-F2CE-45C8-90D4-AC480A81D935}">
      <dgm:prSet/>
      <dgm:spPr/>
      <dgm:t>
        <a:bodyPr/>
        <a:lstStyle/>
        <a:p>
          <a:endParaRPr lang="en-US"/>
        </a:p>
      </dgm:t>
    </dgm:pt>
    <dgm:pt modelId="{7972D1C8-11B7-4525-9B38-6D8E7C6CF068}" type="sibTrans" cxnId="{E5109CD5-F2CE-45C8-90D4-AC480A81D935}">
      <dgm:prSet/>
      <dgm:spPr/>
      <dgm:t>
        <a:bodyPr/>
        <a:lstStyle/>
        <a:p>
          <a:endParaRPr lang="en-US"/>
        </a:p>
      </dgm:t>
    </dgm:pt>
    <dgm:pt modelId="{580F8974-A172-4186-BCDC-5D51D227C60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 u="sng" dirty="0"/>
            <a:t>Key Issues</a:t>
          </a:r>
          <a:endParaRPr lang="en-US" b="1" u="sng" dirty="0">
            <a:latin typeface="Calibri"/>
            <a:ea typeface="Calibri"/>
            <a:cs typeface="Calibri"/>
          </a:endParaRPr>
        </a:p>
      </dgm:t>
    </dgm:pt>
    <dgm:pt modelId="{9E806AC1-F428-4193-8147-2E41DAB8404B}" type="parTrans" cxnId="{BD6CCF5A-BBA1-406E-A005-93F90DB6AE2A}">
      <dgm:prSet/>
      <dgm:spPr/>
      <dgm:t>
        <a:bodyPr/>
        <a:lstStyle/>
        <a:p>
          <a:endParaRPr lang="en-US"/>
        </a:p>
      </dgm:t>
    </dgm:pt>
    <dgm:pt modelId="{F49BE923-6A5D-4E77-A412-EE2EA5F868EE}" type="sibTrans" cxnId="{BD6CCF5A-BBA1-406E-A005-93F90DB6AE2A}">
      <dgm:prSet/>
      <dgm:spPr/>
      <dgm:t>
        <a:bodyPr/>
        <a:lstStyle/>
        <a:p>
          <a:endParaRPr lang="en-US"/>
        </a:p>
      </dgm:t>
    </dgm:pt>
    <dgm:pt modelId="{AAF0EF5B-C46A-4004-964F-70F4556597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Content Management:</a:t>
          </a:r>
          <a:r>
            <a:rPr lang="en-US" dirty="0"/>
            <a:t> Difficulty in managing updates and rolling back to previous versions without systematic version control.</a:t>
          </a:r>
        </a:p>
      </dgm:t>
    </dgm:pt>
    <dgm:pt modelId="{D480C567-200B-4CD0-974E-BE72B8BF9FD3}" type="parTrans" cxnId="{A7652DE2-1E65-4E70-A99A-912EE73B350F}">
      <dgm:prSet/>
      <dgm:spPr/>
      <dgm:t>
        <a:bodyPr/>
        <a:lstStyle/>
        <a:p>
          <a:endParaRPr lang="en-US"/>
        </a:p>
      </dgm:t>
    </dgm:pt>
    <dgm:pt modelId="{BCB3627D-2F35-4227-8AD3-832739223649}" type="sibTrans" cxnId="{A7652DE2-1E65-4E70-A99A-912EE73B350F}">
      <dgm:prSet/>
      <dgm:spPr/>
      <dgm:t>
        <a:bodyPr/>
        <a:lstStyle/>
        <a:p>
          <a:endParaRPr lang="en-US"/>
        </a:p>
      </dgm:t>
    </dgm:pt>
    <dgm:pt modelId="{CE7CBBB7-9A86-4AC5-B580-164A47960D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Security Vulnerabilities:</a:t>
          </a:r>
          <a:r>
            <a:rPr lang="en-US" dirty="0"/>
            <a:t> Risk of unauthorized access and attacks, leading to potential data breaches.</a:t>
          </a:r>
        </a:p>
      </dgm:t>
    </dgm:pt>
    <dgm:pt modelId="{2BF006A7-D2AC-4CF9-B5E4-82B12AE40CA2}" type="parTrans" cxnId="{4F842E50-2A1B-432F-9113-20BD3B6A6D00}">
      <dgm:prSet/>
      <dgm:spPr/>
      <dgm:t>
        <a:bodyPr/>
        <a:lstStyle/>
        <a:p>
          <a:endParaRPr lang="en-US"/>
        </a:p>
      </dgm:t>
    </dgm:pt>
    <dgm:pt modelId="{B7AF639F-16B7-4E0B-8EC4-E5D21B79C70B}" type="sibTrans" cxnId="{4F842E50-2A1B-432F-9113-20BD3B6A6D00}">
      <dgm:prSet/>
      <dgm:spPr/>
      <dgm:t>
        <a:bodyPr/>
        <a:lstStyle/>
        <a:p>
          <a:endParaRPr lang="en-US"/>
        </a:p>
      </dgm:t>
    </dgm:pt>
    <dgm:pt modelId="{2728A876-F2C9-49D1-9CFA-E1D1CDD873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Cost-Effectiveness: </a:t>
          </a:r>
          <a:r>
            <a:rPr lang="en-US" dirty="0"/>
            <a:t>Need for solutions that balance reliable performance with operational costs.</a:t>
          </a:r>
        </a:p>
      </dgm:t>
    </dgm:pt>
    <dgm:pt modelId="{9DE445F9-BB30-4FEC-B877-BCFB3459BD8F}" type="parTrans" cxnId="{E282A8F2-1773-4F63-82A4-2B88A7705F01}">
      <dgm:prSet/>
      <dgm:spPr/>
      <dgm:t>
        <a:bodyPr/>
        <a:lstStyle/>
        <a:p>
          <a:endParaRPr lang="en-US"/>
        </a:p>
      </dgm:t>
    </dgm:pt>
    <dgm:pt modelId="{1C0F8FC3-D166-40E1-8DB7-6E562108F31B}" type="sibTrans" cxnId="{E282A8F2-1773-4F63-82A4-2B88A7705F01}">
      <dgm:prSet/>
      <dgm:spPr/>
      <dgm:t>
        <a:bodyPr/>
        <a:lstStyle/>
        <a:p>
          <a:endParaRPr lang="en-US"/>
        </a:p>
      </dgm:t>
    </dgm:pt>
    <dgm:pt modelId="{4C16B789-CE03-430B-9772-AE192BF473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Performance and Scalability:</a:t>
          </a:r>
          <a:r>
            <a:rPr lang="en-US" dirty="0"/>
            <a:t> Ensuring the website can handle increased traffic efficiently.</a:t>
          </a:r>
        </a:p>
      </dgm:t>
    </dgm:pt>
    <dgm:pt modelId="{84813E63-305E-4E39-BAB4-79BBB1C3FDE4}" type="parTrans" cxnId="{BD633D9B-BA3E-4133-AA32-E95E51FB298F}">
      <dgm:prSet/>
      <dgm:spPr/>
      <dgm:t>
        <a:bodyPr/>
        <a:lstStyle/>
        <a:p>
          <a:endParaRPr lang="en-US"/>
        </a:p>
      </dgm:t>
    </dgm:pt>
    <dgm:pt modelId="{DF404A19-B2CC-4BCC-8E54-A1027B40D070}" type="sibTrans" cxnId="{BD633D9B-BA3E-4133-AA32-E95E51FB298F}">
      <dgm:prSet/>
      <dgm:spPr/>
      <dgm:t>
        <a:bodyPr/>
        <a:lstStyle/>
        <a:p>
          <a:endParaRPr lang="en-US"/>
        </a:p>
      </dgm:t>
    </dgm:pt>
    <dgm:pt modelId="{6E7BD56E-C3E2-4896-BB42-D82743262463}" type="pres">
      <dgm:prSet presAssocID="{2DDCA4D8-E0C9-46E4-AF66-76D38A12C8E3}" presName="root" presStyleCnt="0">
        <dgm:presLayoutVars>
          <dgm:dir/>
          <dgm:resizeHandles val="exact"/>
        </dgm:presLayoutVars>
      </dgm:prSet>
      <dgm:spPr/>
    </dgm:pt>
    <dgm:pt modelId="{C3A846A7-5086-4A92-B7AE-653AD6AB70AD}" type="pres">
      <dgm:prSet presAssocID="{F8CFDCA3-F14A-48BF-B604-FB08F11F97E4}" presName="compNode" presStyleCnt="0"/>
      <dgm:spPr/>
    </dgm:pt>
    <dgm:pt modelId="{40827187-8298-4EF9-84B0-B836EC9E0492}" type="pres">
      <dgm:prSet presAssocID="{F8CFDCA3-F14A-48BF-B604-FB08F11F97E4}" presName="bgRect" presStyleLbl="bgShp" presStyleIdx="0" presStyleCnt="6"/>
      <dgm:spPr/>
    </dgm:pt>
    <dgm:pt modelId="{C5A89344-ED85-4AB6-A4A7-6ADA3D935EA1}" type="pres">
      <dgm:prSet presAssocID="{F8CFDCA3-F14A-48BF-B604-FB08F11F97E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76F6A5-589B-4E5E-B31F-D467C64F5987}" type="pres">
      <dgm:prSet presAssocID="{F8CFDCA3-F14A-48BF-B604-FB08F11F97E4}" presName="spaceRect" presStyleCnt="0"/>
      <dgm:spPr/>
    </dgm:pt>
    <dgm:pt modelId="{A5F566A1-FA4D-49C4-9A77-C20E96E51438}" type="pres">
      <dgm:prSet presAssocID="{F8CFDCA3-F14A-48BF-B604-FB08F11F97E4}" presName="parTx" presStyleLbl="revTx" presStyleIdx="0" presStyleCnt="6">
        <dgm:presLayoutVars>
          <dgm:chMax val="0"/>
          <dgm:chPref val="0"/>
        </dgm:presLayoutVars>
      </dgm:prSet>
      <dgm:spPr/>
    </dgm:pt>
    <dgm:pt modelId="{33CA1CD4-674C-44AB-94CD-D5659A108D67}" type="pres">
      <dgm:prSet presAssocID="{7972D1C8-11B7-4525-9B38-6D8E7C6CF068}" presName="sibTrans" presStyleCnt="0"/>
      <dgm:spPr/>
    </dgm:pt>
    <dgm:pt modelId="{12798C8C-27F2-4669-ACB6-4BCF9255D368}" type="pres">
      <dgm:prSet presAssocID="{580F8974-A172-4186-BCDC-5D51D227C603}" presName="compNode" presStyleCnt="0"/>
      <dgm:spPr/>
    </dgm:pt>
    <dgm:pt modelId="{9BE25F30-A052-40BA-B764-36C0C8887AFC}" type="pres">
      <dgm:prSet presAssocID="{580F8974-A172-4186-BCDC-5D51D227C603}" presName="bgRect" presStyleLbl="bgShp" presStyleIdx="1" presStyleCnt="6"/>
      <dgm:spPr/>
    </dgm:pt>
    <dgm:pt modelId="{8ABC4B09-C4BE-4084-BFB0-1F70B88E9B9D}" type="pres">
      <dgm:prSet presAssocID="{580F8974-A172-4186-BCDC-5D51D227C60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BEB027F-ED2A-40FE-85F8-745E1C3B75DA}" type="pres">
      <dgm:prSet presAssocID="{580F8974-A172-4186-BCDC-5D51D227C603}" presName="spaceRect" presStyleCnt="0"/>
      <dgm:spPr/>
    </dgm:pt>
    <dgm:pt modelId="{542CF048-0C1F-4623-A38A-50B7D2C2155D}" type="pres">
      <dgm:prSet presAssocID="{580F8974-A172-4186-BCDC-5D51D227C603}" presName="parTx" presStyleLbl="revTx" presStyleIdx="1" presStyleCnt="6">
        <dgm:presLayoutVars>
          <dgm:chMax val="0"/>
          <dgm:chPref val="0"/>
        </dgm:presLayoutVars>
      </dgm:prSet>
      <dgm:spPr/>
    </dgm:pt>
    <dgm:pt modelId="{20812413-BCE8-40DC-8D51-97ECD2065B83}" type="pres">
      <dgm:prSet presAssocID="{F49BE923-6A5D-4E77-A412-EE2EA5F868EE}" presName="sibTrans" presStyleCnt="0"/>
      <dgm:spPr/>
    </dgm:pt>
    <dgm:pt modelId="{A818F10E-AB1B-4E88-8215-DA722D050BD0}" type="pres">
      <dgm:prSet presAssocID="{AAF0EF5B-C46A-4004-964F-70F4556597B1}" presName="compNode" presStyleCnt="0"/>
      <dgm:spPr/>
    </dgm:pt>
    <dgm:pt modelId="{E8C042F1-32E0-4171-A712-F6A42BA6A34A}" type="pres">
      <dgm:prSet presAssocID="{AAF0EF5B-C46A-4004-964F-70F4556597B1}" presName="bgRect" presStyleLbl="bgShp" presStyleIdx="2" presStyleCnt="6"/>
      <dgm:spPr/>
    </dgm:pt>
    <dgm:pt modelId="{D9A50674-EBA6-4DDD-8FBA-DA05CF327618}" type="pres">
      <dgm:prSet presAssocID="{AAF0EF5B-C46A-4004-964F-70F4556597B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ginning"/>
        </a:ext>
      </dgm:extLst>
    </dgm:pt>
    <dgm:pt modelId="{C82CE8D6-678D-4B2C-B89E-638F7B567296}" type="pres">
      <dgm:prSet presAssocID="{AAF0EF5B-C46A-4004-964F-70F4556597B1}" presName="spaceRect" presStyleCnt="0"/>
      <dgm:spPr/>
    </dgm:pt>
    <dgm:pt modelId="{ABCD2460-4DAC-4ECE-BC4C-6FFB179694BE}" type="pres">
      <dgm:prSet presAssocID="{AAF0EF5B-C46A-4004-964F-70F4556597B1}" presName="parTx" presStyleLbl="revTx" presStyleIdx="2" presStyleCnt="6">
        <dgm:presLayoutVars>
          <dgm:chMax val="0"/>
          <dgm:chPref val="0"/>
        </dgm:presLayoutVars>
      </dgm:prSet>
      <dgm:spPr/>
    </dgm:pt>
    <dgm:pt modelId="{E98B17C4-CFDC-486A-A2CD-63C31715F0BB}" type="pres">
      <dgm:prSet presAssocID="{BCB3627D-2F35-4227-8AD3-832739223649}" presName="sibTrans" presStyleCnt="0"/>
      <dgm:spPr/>
    </dgm:pt>
    <dgm:pt modelId="{D57143E9-2518-47AF-A68D-B98EBCC88428}" type="pres">
      <dgm:prSet presAssocID="{CE7CBBB7-9A86-4AC5-B580-164A47960D48}" presName="compNode" presStyleCnt="0"/>
      <dgm:spPr/>
    </dgm:pt>
    <dgm:pt modelId="{AFE605C0-37EB-4DFE-BFF8-8BC95500F068}" type="pres">
      <dgm:prSet presAssocID="{CE7CBBB7-9A86-4AC5-B580-164A47960D48}" presName="bgRect" presStyleLbl="bgShp" presStyleIdx="3" presStyleCnt="6"/>
      <dgm:spPr/>
    </dgm:pt>
    <dgm:pt modelId="{693AD74E-0343-437F-B255-E341D0D41F92}" type="pres">
      <dgm:prSet presAssocID="{CE7CBBB7-9A86-4AC5-B580-164A47960D4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92C4E02C-7F2F-44CB-BD69-5E66035C38C2}" type="pres">
      <dgm:prSet presAssocID="{CE7CBBB7-9A86-4AC5-B580-164A47960D48}" presName="spaceRect" presStyleCnt="0"/>
      <dgm:spPr/>
    </dgm:pt>
    <dgm:pt modelId="{191AC465-04FC-4432-979D-D587EBCC26D7}" type="pres">
      <dgm:prSet presAssocID="{CE7CBBB7-9A86-4AC5-B580-164A47960D48}" presName="parTx" presStyleLbl="revTx" presStyleIdx="3" presStyleCnt="6">
        <dgm:presLayoutVars>
          <dgm:chMax val="0"/>
          <dgm:chPref val="0"/>
        </dgm:presLayoutVars>
      </dgm:prSet>
      <dgm:spPr/>
    </dgm:pt>
    <dgm:pt modelId="{FD87BDD8-6BCD-4C4C-A3A4-AFA63F4D0FFA}" type="pres">
      <dgm:prSet presAssocID="{B7AF639F-16B7-4E0B-8EC4-E5D21B79C70B}" presName="sibTrans" presStyleCnt="0"/>
      <dgm:spPr/>
    </dgm:pt>
    <dgm:pt modelId="{231E6E07-1A79-4593-B24C-A07D9CC62A11}" type="pres">
      <dgm:prSet presAssocID="{2728A876-F2C9-49D1-9CFA-E1D1CDD873B4}" presName="compNode" presStyleCnt="0"/>
      <dgm:spPr/>
    </dgm:pt>
    <dgm:pt modelId="{15F70EC2-7810-4A1A-B507-B2B07B357BE1}" type="pres">
      <dgm:prSet presAssocID="{2728A876-F2C9-49D1-9CFA-E1D1CDD873B4}" presName="bgRect" presStyleLbl="bgShp" presStyleIdx="4" presStyleCnt="6"/>
      <dgm:spPr/>
    </dgm:pt>
    <dgm:pt modelId="{ED9ACD3C-B38A-4040-8CCA-EB2940EF5B76}" type="pres">
      <dgm:prSet presAssocID="{2728A876-F2C9-49D1-9CFA-E1D1CDD873B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7816B6EE-8608-4283-8815-98E6ACFE5BF4}" type="pres">
      <dgm:prSet presAssocID="{2728A876-F2C9-49D1-9CFA-E1D1CDD873B4}" presName="spaceRect" presStyleCnt="0"/>
      <dgm:spPr/>
    </dgm:pt>
    <dgm:pt modelId="{0506BED3-C119-48EA-800C-7FE0327506E0}" type="pres">
      <dgm:prSet presAssocID="{2728A876-F2C9-49D1-9CFA-E1D1CDD873B4}" presName="parTx" presStyleLbl="revTx" presStyleIdx="4" presStyleCnt="6">
        <dgm:presLayoutVars>
          <dgm:chMax val="0"/>
          <dgm:chPref val="0"/>
        </dgm:presLayoutVars>
      </dgm:prSet>
      <dgm:spPr/>
    </dgm:pt>
    <dgm:pt modelId="{5327DFC8-20CB-42A6-8544-7DB83A12F4E9}" type="pres">
      <dgm:prSet presAssocID="{1C0F8FC3-D166-40E1-8DB7-6E562108F31B}" presName="sibTrans" presStyleCnt="0"/>
      <dgm:spPr/>
    </dgm:pt>
    <dgm:pt modelId="{FA828C79-C574-431C-A3C6-C6B9C9C15815}" type="pres">
      <dgm:prSet presAssocID="{4C16B789-CE03-430B-9772-AE192BF473D7}" presName="compNode" presStyleCnt="0"/>
      <dgm:spPr/>
    </dgm:pt>
    <dgm:pt modelId="{D4E4E5F0-30E5-428B-B05C-2622FBE9BB89}" type="pres">
      <dgm:prSet presAssocID="{4C16B789-CE03-430B-9772-AE192BF473D7}" presName="bgRect" presStyleLbl="bgShp" presStyleIdx="5" presStyleCnt="6"/>
      <dgm:spPr/>
    </dgm:pt>
    <dgm:pt modelId="{2F4B172C-DE4D-4CA9-B2C7-A0079BD09D49}" type="pres">
      <dgm:prSet presAssocID="{4C16B789-CE03-430B-9772-AE192BF473D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21DB91B-A144-42F8-A5A8-43C8DD7EB359}" type="pres">
      <dgm:prSet presAssocID="{4C16B789-CE03-430B-9772-AE192BF473D7}" presName="spaceRect" presStyleCnt="0"/>
      <dgm:spPr/>
    </dgm:pt>
    <dgm:pt modelId="{28D2D947-07D4-4406-9F4C-E3422B84322C}" type="pres">
      <dgm:prSet presAssocID="{4C16B789-CE03-430B-9772-AE192BF473D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FDFFD1A-CAE8-4899-ADA2-53CE1C99F7D7}" type="presOf" srcId="{4C16B789-CE03-430B-9772-AE192BF473D7}" destId="{28D2D947-07D4-4406-9F4C-E3422B84322C}" srcOrd="0" destOrd="0" presId="urn:microsoft.com/office/officeart/2018/2/layout/IconVerticalSolidList"/>
    <dgm:cxn modelId="{C4426720-FF3B-4463-BE5F-A0F4A884F0A8}" type="presOf" srcId="{2728A876-F2C9-49D1-9CFA-E1D1CDD873B4}" destId="{0506BED3-C119-48EA-800C-7FE0327506E0}" srcOrd="0" destOrd="0" presId="urn:microsoft.com/office/officeart/2018/2/layout/IconVerticalSolidList"/>
    <dgm:cxn modelId="{576A7927-E839-4A0B-8BBC-286CD924668F}" type="presOf" srcId="{AAF0EF5B-C46A-4004-964F-70F4556597B1}" destId="{ABCD2460-4DAC-4ECE-BC4C-6FFB179694BE}" srcOrd="0" destOrd="0" presId="urn:microsoft.com/office/officeart/2018/2/layout/IconVerticalSolidList"/>
    <dgm:cxn modelId="{1CFBCC5C-2D72-416E-9934-62963BEEC13B}" type="presOf" srcId="{580F8974-A172-4186-BCDC-5D51D227C603}" destId="{542CF048-0C1F-4623-A38A-50B7D2C2155D}" srcOrd="0" destOrd="0" presId="urn:microsoft.com/office/officeart/2018/2/layout/IconVerticalSolidList"/>
    <dgm:cxn modelId="{4F842E50-2A1B-432F-9113-20BD3B6A6D00}" srcId="{2DDCA4D8-E0C9-46E4-AF66-76D38A12C8E3}" destId="{CE7CBBB7-9A86-4AC5-B580-164A47960D48}" srcOrd="3" destOrd="0" parTransId="{2BF006A7-D2AC-4CF9-B5E4-82B12AE40CA2}" sibTransId="{B7AF639F-16B7-4E0B-8EC4-E5D21B79C70B}"/>
    <dgm:cxn modelId="{BD6CCF5A-BBA1-406E-A005-93F90DB6AE2A}" srcId="{2DDCA4D8-E0C9-46E4-AF66-76D38A12C8E3}" destId="{580F8974-A172-4186-BCDC-5D51D227C603}" srcOrd="1" destOrd="0" parTransId="{9E806AC1-F428-4193-8147-2E41DAB8404B}" sibTransId="{F49BE923-6A5D-4E77-A412-EE2EA5F868EE}"/>
    <dgm:cxn modelId="{70427E7D-4135-4491-88C0-AAFE6D4CB745}" type="presOf" srcId="{2DDCA4D8-E0C9-46E4-AF66-76D38A12C8E3}" destId="{6E7BD56E-C3E2-4896-BB42-D82743262463}" srcOrd="0" destOrd="0" presId="urn:microsoft.com/office/officeart/2018/2/layout/IconVerticalSolidList"/>
    <dgm:cxn modelId="{20DEE087-05DE-4A99-83DF-65B47D21EA26}" type="presOf" srcId="{CE7CBBB7-9A86-4AC5-B580-164A47960D48}" destId="{191AC465-04FC-4432-979D-D587EBCC26D7}" srcOrd="0" destOrd="0" presId="urn:microsoft.com/office/officeart/2018/2/layout/IconVerticalSolidList"/>
    <dgm:cxn modelId="{BD633D9B-BA3E-4133-AA32-E95E51FB298F}" srcId="{2DDCA4D8-E0C9-46E4-AF66-76D38A12C8E3}" destId="{4C16B789-CE03-430B-9772-AE192BF473D7}" srcOrd="5" destOrd="0" parTransId="{84813E63-305E-4E39-BAB4-79BBB1C3FDE4}" sibTransId="{DF404A19-B2CC-4BCC-8E54-A1027B40D070}"/>
    <dgm:cxn modelId="{E5109CD5-F2CE-45C8-90D4-AC480A81D935}" srcId="{2DDCA4D8-E0C9-46E4-AF66-76D38A12C8E3}" destId="{F8CFDCA3-F14A-48BF-B604-FB08F11F97E4}" srcOrd="0" destOrd="0" parTransId="{E4ED1A59-DD4D-4C0F-BC41-E2B5F9A78099}" sibTransId="{7972D1C8-11B7-4525-9B38-6D8E7C6CF068}"/>
    <dgm:cxn modelId="{A7652DE2-1E65-4E70-A99A-912EE73B350F}" srcId="{2DDCA4D8-E0C9-46E4-AF66-76D38A12C8E3}" destId="{AAF0EF5B-C46A-4004-964F-70F4556597B1}" srcOrd="2" destOrd="0" parTransId="{D480C567-200B-4CD0-974E-BE72B8BF9FD3}" sibTransId="{BCB3627D-2F35-4227-8AD3-832739223649}"/>
    <dgm:cxn modelId="{E282A8F2-1773-4F63-82A4-2B88A7705F01}" srcId="{2DDCA4D8-E0C9-46E4-AF66-76D38A12C8E3}" destId="{2728A876-F2C9-49D1-9CFA-E1D1CDD873B4}" srcOrd="4" destOrd="0" parTransId="{9DE445F9-BB30-4FEC-B877-BCFB3459BD8F}" sibTransId="{1C0F8FC3-D166-40E1-8DB7-6E562108F31B}"/>
    <dgm:cxn modelId="{481903F6-F646-49C8-9719-7C767C168AC1}" type="presOf" srcId="{F8CFDCA3-F14A-48BF-B604-FB08F11F97E4}" destId="{A5F566A1-FA4D-49C4-9A77-C20E96E51438}" srcOrd="0" destOrd="0" presId="urn:microsoft.com/office/officeart/2018/2/layout/IconVerticalSolidList"/>
    <dgm:cxn modelId="{72AF5829-61AA-4CE2-A5CD-371CBD884B88}" type="presParOf" srcId="{6E7BD56E-C3E2-4896-BB42-D82743262463}" destId="{C3A846A7-5086-4A92-B7AE-653AD6AB70AD}" srcOrd="0" destOrd="0" presId="urn:microsoft.com/office/officeart/2018/2/layout/IconVerticalSolidList"/>
    <dgm:cxn modelId="{E0BB92F9-57F3-4735-9654-86717C76A4BC}" type="presParOf" srcId="{C3A846A7-5086-4A92-B7AE-653AD6AB70AD}" destId="{40827187-8298-4EF9-84B0-B836EC9E0492}" srcOrd="0" destOrd="0" presId="urn:microsoft.com/office/officeart/2018/2/layout/IconVerticalSolidList"/>
    <dgm:cxn modelId="{57A8B91A-7059-4907-925F-4D2BACEEF8F5}" type="presParOf" srcId="{C3A846A7-5086-4A92-B7AE-653AD6AB70AD}" destId="{C5A89344-ED85-4AB6-A4A7-6ADA3D935EA1}" srcOrd="1" destOrd="0" presId="urn:microsoft.com/office/officeart/2018/2/layout/IconVerticalSolidList"/>
    <dgm:cxn modelId="{C874511A-230D-4EFB-A58A-8F67764199E7}" type="presParOf" srcId="{C3A846A7-5086-4A92-B7AE-653AD6AB70AD}" destId="{5176F6A5-589B-4E5E-B31F-D467C64F5987}" srcOrd="2" destOrd="0" presId="urn:microsoft.com/office/officeart/2018/2/layout/IconVerticalSolidList"/>
    <dgm:cxn modelId="{B64D556F-854B-43C0-9C59-B4F6857995F7}" type="presParOf" srcId="{C3A846A7-5086-4A92-B7AE-653AD6AB70AD}" destId="{A5F566A1-FA4D-49C4-9A77-C20E96E51438}" srcOrd="3" destOrd="0" presId="urn:microsoft.com/office/officeart/2018/2/layout/IconVerticalSolidList"/>
    <dgm:cxn modelId="{03CEFF70-B5CE-4DFC-9FA7-24F7E0B3DAEA}" type="presParOf" srcId="{6E7BD56E-C3E2-4896-BB42-D82743262463}" destId="{33CA1CD4-674C-44AB-94CD-D5659A108D67}" srcOrd="1" destOrd="0" presId="urn:microsoft.com/office/officeart/2018/2/layout/IconVerticalSolidList"/>
    <dgm:cxn modelId="{E4A23254-6D1E-4070-B28B-F279B4ED0ABF}" type="presParOf" srcId="{6E7BD56E-C3E2-4896-BB42-D82743262463}" destId="{12798C8C-27F2-4669-ACB6-4BCF9255D368}" srcOrd="2" destOrd="0" presId="urn:microsoft.com/office/officeart/2018/2/layout/IconVerticalSolidList"/>
    <dgm:cxn modelId="{5E30D992-72EC-4C0A-B4F8-0671EF77D9D2}" type="presParOf" srcId="{12798C8C-27F2-4669-ACB6-4BCF9255D368}" destId="{9BE25F30-A052-40BA-B764-36C0C8887AFC}" srcOrd="0" destOrd="0" presId="urn:microsoft.com/office/officeart/2018/2/layout/IconVerticalSolidList"/>
    <dgm:cxn modelId="{55D7F3C6-5751-4ED2-86A3-FB42349BEE63}" type="presParOf" srcId="{12798C8C-27F2-4669-ACB6-4BCF9255D368}" destId="{8ABC4B09-C4BE-4084-BFB0-1F70B88E9B9D}" srcOrd="1" destOrd="0" presId="urn:microsoft.com/office/officeart/2018/2/layout/IconVerticalSolidList"/>
    <dgm:cxn modelId="{CFEDCA89-310F-4D91-BE26-C783BBF6D090}" type="presParOf" srcId="{12798C8C-27F2-4669-ACB6-4BCF9255D368}" destId="{4BEB027F-ED2A-40FE-85F8-745E1C3B75DA}" srcOrd="2" destOrd="0" presId="urn:microsoft.com/office/officeart/2018/2/layout/IconVerticalSolidList"/>
    <dgm:cxn modelId="{11D78915-99C5-47F8-AD79-BD042BC77AD7}" type="presParOf" srcId="{12798C8C-27F2-4669-ACB6-4BCF9255D368}" destId="{542CF048-0C1F-4623-A38A-50B7D2C2155D}" srcOrd="3" destOrd="0" presId="urn:microsoft.com/office/officeart/2018/2/layout/IconVerticalSolidList"/>
    <dgm:cxn modelId="{197E55DC-6A53-42DA-89F1-AADF19E2C89C}" type="presParOf" srcId="{6E7BD56E-C3E2-4896-BB42-D82743262463}" destId="{20812413-BCE8-40DC-8D51-97ECD2065B83}" srcOrd="3" destOrd="0" presId="urn:microsoft.com/office/officeart/2018/2/layout/IconVerticalSolidList"/>
    <dgm:cxn modelId="{BE1A91E1-9627-4391-9641-4195902CA2C9}" type="presParOf" srcId="{6E7BD56E-C3E2-4896-BB42-D82743262463}" destId="{A818F10E-AB1B-4E88-8215-DA722D050BD0}" srcOrd="4" destOrd="0" presId="urn:microsoft.com/office/officeart/2018/2/layout/IconVerticalSolidList"/>
    <dgm:cxn modelId="{931BEED8-3442-4D46-85F3-6169648D4E3B}" type="presParOf" srcId="{A818F10E-AB1B-4E88-8215-DA722D050BD0}" destId="{E8C042F1-32E0-4171-A712-F6A42BA6A34A}" srcOrd="0" destOrd="0" presId="urn:microsoft.com/office/officeart/2018/2/layout/IconVerticalSolidList"/>
    <dgm:cxn modelId="{6067BEEA-1420-4B60-A165-1C4B4A3CC054}" type="presParOf" srcId="{A818F10E-AB1B-4E88-8215-DA722D050BD0}" destId="{D9A50674-EBA6-4DDD-8FBA-DA05CF327618}" srcOrd="1" destOrd="0" presId="urn:microsoft.com/office/officeart/2018/2/layout/IconVerticalSolidList"/>
    <dgm:cxn modelId="{3C05ABAD-578F-4C8D-BA8D-1961D8073840}" type="presParOf" srcId="{A818F10E-AB1B-4E88-8215-DA722D050BD0}" destId="{C82CE8D6-678D-4B2C-B89E-638F7B567296}" srcOrd="2" destOrd="0" presId="urn:microsoft.com/office/officeart/2018/2/layout/IconVerticalSolidList"/>
    <dgm:cxn modelId="{4E979D0E-C42E-4894-B4B6-A2205D618925}" type="presParOf" srcId="{A818F10E-AB1B-4E88-8215-DA722D050BD0}" destId="{ABCD2460-4DAC-4ECE-BC4C-6FFB179694BE}" srcOrd="3" destOrd="0" presId="urn:microsoft.com/office/officeart/2018/2/layout/IconVerticalSolidList"/>
    <dgm:cxn modelId="{D858EC59-60E8-4D6F-B801-9A180F1A1092}" type="presParOf" srcId="{6E7BD56E-C3E2-4896-BB42-D82743262463}" destId="{E98B17C4-CFDC-486A-A2CD-63C31715F0BB}" srcOrd="5" destOrd="0" presId="urn:microsoft.com/office/officeart/2018/2/layout/IconVerticalSolidList"/>
    <dgm:cxn modelId="{D66E0B5A-AD86-47AD-AFD0-D57E0DF82013}" type="presParOf" srcId="{6E7BD56E-C3E2-4896-BB42-D82743262463}" destId="{D57143E9-2518-47AF-A68D-B98EBCC88428}" srcOrd="6" destOrd="0" presId="urn:microsoft.com/office/officeart/2018/2/layout/IconVerticalSolidList"/>
    <dgm:cxn modelId="{8AC1D8CB-9F1B-448A-B8DA-A493AE135CD5}" type="presParOf" srcId="{D57143E9-2518-47AF-A68D-B98EBCC88428}" destId="{AFE605C0-37EB-4DFE-BFF8-8BC95500F068}" srcOrd="0" destOrd="0" presId="urn:microsoft.com/office/officeart/2018/2/layout/IconVerticalSolidList"/>
    <dgm:cxn modelId="{7752F998-4BD0-40A9-9937-C028CFB6CAD9}" type="presParOf" srcId="{D57143E9-2518-47AF-A68D-B98EBCC88428}" destId="{693AD74E-0343-437F-B255-E341D0D41F92}" srcOrd="1" destOrd="0" presId="urn:microsoft.com/office/officeart/2018/2/layout/IconVerticalSolidList"/>
    <dgm:cxn modelId="{643989E7-5449-4B06-B78A-A7C6EF135A00}" type="presParOf" srcId="{D57143E9-2518-47AF-A68D-B98EBCC88428}" destId="{92C4E02C-7F2F-44CB-BD69-5E66035C38C2}" srcOrd="2" destOrd="0" presId="urn:microsoft.com/office/officeart/2018/2/layout/IconVerticalSolidList"/>
    <dgm:cxn modelId="{D60B0199-852C-4819-ABF5-4740F21F34C2}" type="presParOf" srcId="{D57143E9-2518-47AF-A68D-B98EBCC88428}" destId="{191AC465-04FC-4432-979D-D587EBCC26D7}" srcOrd="3" destOrd="0" presId="urn:microsoft.com/office/officeart/2018/2/layout/IconVerticalSolidList"/>
    <dgm:cxn modelId="{970E0EFD-8893-4837-B917-5C9DC154D20B}" type="presParOf" srcId="{6E7BD56E-C3E2-4896-BB42-D82743262463}" destId="{FD87BDD8-6BCD-4C4C-A3A4-AFA63F4D0FFA}" srcOrd="7" destOrd="0" presId="urn:microsoft.com/office/officeart/2018/2/layout/IconVerticalSolidList"/>
    <dgm:cxn modelId="{E11A05F4-9497-48D9-AED1-A280A09B60A4}" type="presParOf" srcId="{6E7BD56E-C3E2-4896-BB42-D82743262463}" destId="{231E6E07-1A79-4593-B24C-A07D9CC62A11}" srcOrd="8" destOrd="0" presId="urn:microsoft.com/office/officeart/2018/2/layout/IconVerticalSolidList"/>
    <dgm:cxn modelId="{4A3C87D3-878E-4C54-B7BE-868BABE57F9A}" type="presParOf" srcId="{231E6E07-1A79-4593-B24C-A07D9CC62A11}" destId="{15F70EC2-7810-4A1A-B507-B2B07B357BE1}" srcOrd="0" destOrd="0" presId="urn:microsoft.com/office/officeart/2018/2/layout/IconVerticalSolidList"/>
    <dgm:cxn modelId="{B061BD46-3775-4B93-BC42-4D30A61ADF12}" type="presParOf" srcId="{231E6E07-1A79-4593-B24C-A07D9CC62A11}" destId="{ED9ACD3C-B38A-4040-8CCA-EB2940EF5B76}" srcOrd="1" destOrd="0" presId="urn:microsoft.com/office/officeart/2018/2/layout/IconVerticalSolidList"/>
    <dgm:cxn modelId="{1D369D77-918F-43FB-AE37-32168D2E0A0F}" type="presParOf" srcId="{231E6E07-1A79-4593-B24C-A07D9CC62A11}" destId="{7816B6EE-8608-4283-8815-98E6ACFE5BF4}" srcOrd="2" destOrd="0" presId="urn:microsoft.com/office/officeart/2018/2/layout/IconVerticalSolidList"/>
    <dgm:cxn modelId="{5A2257FF-E78E-482E-8CFF-FE0D5F1A0B1F}" type="presParOf" srcId="{231E6E07-1A79-4593-B24C-A07D9CC62A11}" destId="{0506BED3-C119-48EA-800C-7FE0327506E0}" srcOrd="3" destOrd="0" presId="urn:microsoft.com/office/officeart/2018/2/layout/IconVerticalSolidList"/>
    <dgm:cxn modelId="{6D0AF2EC-22FE-421E-B2E9-31CD5801E44F}" type="presParOf" srcId="{6E7BD56E-C3E2-4896-BB42-D82743262463}" destId="{5327DFC8-20CB-42A6-8544-7DB83A12F4E9}" srcOrd="9" destOrd="0" presId="urn:microsoft.com/office/officeart/2018/2/layout/IconVerticalSolidList"/>
    <dgm:cxn modelId="{F641AD70-BA03-425E-88E5-7C1837600D3D}" type="presParOf" srcId="{6E7BD56E-C3E2-4896-BB42-D82743262463}" destId="{FA828C79-C574-431C-A3C6-C6B9C9C15815}" srcOrd="10" destOrd="0" presId="urn:microsoft.com/office/officeart/2018/2/layout/IconVerticalSolidList"/>
    <dgm:cxn modelId="{6D15143C-35F9-495A-9A0B-79CAE5B7F3B1}" type="presParOf" srcId="{FA828C79-C574-431C-A3C6-C6B9C9C15815}" destId="{D4E4E5F0-30E5-428B-B05C-2622FBE9BB89}" srcOrd="0" destOrd="0" presId="urn:microsoft.com/office/officeart/2018/2/layout/IconVerticalSolidList"/>
    <dgm:cxn modelId="{C8E41F34-E5BF-4070-8B1C-197D0DA1EB66}" type="presParOf" srcId="{FA828C79-C574-431C-A3C6-C6B9C9C15815}" destId="{2F4B172C-DE4D-4CA9-B2C7-A0079BD09D49}" srcOrd="1" destOrd="0" presId="urn:microsoft.com/office/officeart/2018/2/layout/IconVerticalSolidList"/>
    <dgm:cxn modelId="{6B3A7F49-DCDB-48B3-A8D2-87D193C5FDF1}" type="presParOf" srcId="{FA828C79-C574-431C-A3C6-C6B9C9C15815}" destId="{121DB91B-A144-42F8-A5A8-43C8DD7EB359}" srcOrd="2" destOrd="0" presId="urn:microsoft.com/office/officeart/2018/2/layout/IconVerticalSolidList"/>
    <dgm:cxn modelId="{5F1BB27E-502F-42A5-94BD-BB3A12DC92CA}" type="presParOf" srcId="{FA828C79-C574-431C-A3C6-C6B9C9C15815}" destId="{28D2D947-07D4-4406-9F4C-E3422B8432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24949-71DC-4846-9EA1-061A1EECA7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3FBE1E-D274-493D-8F60-0399203A54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OBJECTIVE:Create a cost-optimized,secure Static Wesite with lifecycle management and replication</a:t>
          </a:r>
        </a:p>
      </dgm:t>
    </dgm:pt>
    <dgm:pt modelId="{1D7DCB6B-51E0-4814-9A33-6A8CF602242C}" type="parTrans" cxnId="{9E092E50-B429-4259-B3C4-F0E7328885C7}">
      <dgm:prSet/>
      <dgm:spPr/>
      <dgm:t>
        <a:bodyPr/>
        <a:lstStyle/>
        <a:p>
          <a:endParaRPr lang="en-US"/>
        </a:p>
      </dgm:t>
    </dgm:pt>
    <dgm:pt modelId="{5D3389BA-3FA3-4B72-A072-8AA0EFFAD750}" type="sibTrans" cxnId="{9E092E50-B429-4259-B3C4-F0E7328885C7}">
      <dgm:prSet/>
      <dgm:spPr/>
      <dgm:t>
        <a:bodyPr/>
        <a:lstStyle/>
        <a:p>
          <a:endParaRPr lang="en-US"/>
        </a:p>
      </dgm:t>
    </dgm:pt>
    <dgm:pt modelId="{AC15DB3D-722D-4FD0-B507-577D829D69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COMPONENTS: S3, DynamoDB, CloudFront, AWS Lambda, AWS WAF</a:t>
          </a:r>
        </a:p>
      </dgm:t>
    </dgm:pt>
    <dgm:pt modelId="{FD4AABC9-5132-4434-8ACF-3906D583EEB3}" type="parTrans" cxnId="{6155F798-55B2-48FA-B171-27C62569884A}">
      <dgm:prSet/>
      <dgm:spPr/>
      <dgm:t>
        <a:bodyPr/>
        <a:lstStyle/>
        <a:p>
          <a:endParaRPr lang="en-US"/>
        </a:p>
      </dgm:t>
    </dgm:pt>
    <dgm:pt modelId="{5978F7AF-7647-4C36-8EA3-17DDA11E60D8}" type="sibTrans" cxnId="{6155F798-55B2-48FA-B171-27C62569884A}">
      <dgm:prSet/>
      <dgm:spPr/>
      <dgm:t>
        <a:bodyPr/>
        <a:lstStyle/>
        <a:p>
          <a:endParaRPr lang="en-US"/>
        </a:p>
      </dgm:t>
    </dgm:pt>
    <dgm:pt modelId="{818DA6FC-F9D6-4203-AAD1-6CB88FC909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Outcome: A roust website architecture with full version control and disaster recovery</a:t>
          </a:r>
        </a:p>
      </dgm:t>
    </dgm:pt>
    <dgm:pt modelId="{26B7B4BC-83EE-4F9C-AE86-563B20B07123}" type="parTrans" cxnId="{BB52DCD5-96FE-4540-B79B-BE94417FA06F}">
      <dgm:prSet/>
      <dgm:spPr/>
      <dgm:t>
        <a:bodyPr/>
        <a:lstStyle/>
        <a:p>
          <a:endParaRPr lang="en-US"/>
        </a:p>
      </dgm:t>
    </dgm:pt>
    <dgm:pt modelId="{A7316E2F-481E-424F-AD6E-AEF162762EDB}" type="sibTrans" cxnId="{BB52DCD5-96FE-4540-B79B-BE94417FA06F}">
      <dgm:prSet/>
      <dgm:spPr/>
      <dgm:t>
        <a:bodyPr/>
        <a:lstStyle/>
        <a:p>
          <a:endParaRPr lang="en-US"/>
        </a:p>
      </dgm:t>
    </dgm:pt>
    <dgm:pt modelId="{CA4164A4-EA9C-4845-A422-423D8B0CFB23}" type="pres">
      <dgm:prSet presAssocID="{BEC24949-71DC-4846-9EA1-061A1EECA725}" presName="root" presStyleCnt="0">
        <dgm:presLayoutVars>
          <dgm:dir/>
          <dgm:resizeHandles val="exact"/>
        </dgm:presLayoutVars>
      </dgm:prSet>
      <dgm:spPr/>
    </dgm:pt>
    <dgm:pt modelId="{FC52F6AA-2C31-4E1D-B023-3B8F2139E027}" type="pres">
      <dgm:prSet presAssocID="{293FBE1E-D274-493D-8F60-0399203A54B7}" presName="compNode" presStyleCnt="0"/>
      <dgm:spPr/>
    </dgm:pt>
    <dgm:pt modelId="{4FE744A4-D832-45B7-8D56-7231610ECE20}" type="pres">
      <dgm:prSet presAssocID="{293FBE1E-D274-493D-8F60-0399203A54B7}" presName="bgRect" presStyleLbl="bgShp" presStyleIdx="0" presStyleCnt="3"/>
      <dgm:spPr/>
    </dgm:pt>
    <dgm:pt modelId="{ABD2FAF5-3529-4CB5-AAC4-2630EA523EAE}" type="pres">
      <dgm:prSet presAssocID="{293FBE1E-D274-493D-8F60-0399203A54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177308-D672-40A2-AF8F-85EDCB307414}" type="pres">
      <dgm:prSet presAssocID="{293FBE1E-D274-493D-8F60-0399203A54B7}" presName="spaceRect" presStyleCnt="0"/>
      <dgm:spPr/>
    </dgm:pt>
    <dgm:pt modelId="{8FEAB681-CA64-4D9B-8EAC-FE274831CF65}" type="pres">
      <dgm:prSet presAssocID="{293FBE1E-D274-493D-8F60-0399203A54B7}" presName="parTx" presStyleLbl="revTx" presStyleIdx="0" presStyleCnt="3">
        <dgm:presLayoutVars>
          <dgm:chMax val="0"/>
          <dgm:chPref val="0"/>
        </dgm:presLayoutVars>
      </dgm:prSet>
      <dgm:spPr/>
    </dgm:pt>
    <dgm:pt modelId="{16326B89-4E7F-4A55-BA2E-316E7CCA73EC}" type="pres">
      <dgm:prSet presAssocID="{5D3389BA-3FA3-4B72-A072-8AA0EFFAD750}" presName="sibTrans" presStyleCnt="0"/>
      <dgm:spPr/>
    </dgm:pt>
    <dgm:pt modelId="{08DB5431-1BB1-49CB-905F-BD6EA940C621}" type="pres">
      <dgm:prSet presAssocID="{AC15DB3D-722D-4FD0-B507-577D829D691F}" presName="compNode" presStyleCnt="0"/>
      <dgm:spPr/>
    </dgm:pt>
    <dgm:pt modelId="{59E5CBB3-F9D9-4558-8A8E-E3E6DE3C41DB}" type="pres">
      <dgm:prSet presAssocID="{AC15DB3D-722D-4FD0-B507-577D829D691F}" presName="bgRect" presStyleLbl="bgShp" presStyleIdx="1" presStyleCnt="3"/>
      <dgm:spPr/>
    </dgm:pt>
    <dgm:pt modelId="{07F1160C-DF46-43CA-A2BB-1999A4A8D095}" type="pres">
      <dgm:prSet presAssocID="{AC15DB3D-722D-4FD0-B507-577D829D69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B8A102-D003-4890-ACB5-CE6D7652A7D6}" type="pres">
      <dgm:prSet presAssocID="{AC15DB3D-722D-4FD0-B507-577D829D691F}" presName="spaceRect" presStyleCnt="0"/>
      <dgm:spPr/>
    </dgm:pt>
    <dgm:pt modelId="{2C92C2B7-3F97-437A-8E32-29AD840F4AE0}" type="pres">
      <dgm:prSet presAssocID="{AC15DB3D-722D-4FD0-B507-577D829D691F}" presName="parTx" presStyleLbl="revTx" presStyleIdx="1" presStyleCnt="3">
        <dgm:presLayoutVars>
          <dgm:chMax val="0"/>
          <dgm:chPref val="0"/>
        </dgm:presLayoutVars>
      </dgm:prSet>
      <dgm:spPr/>
    </dgm:pt>
    <dgm:pt modelId="{5F7121DF-ABD9-4819-8EDD-39A1D7FA5640}" type="pres">
      <dgm:prSet presAssocID="{5978F7AF-7647-4C36-8EA3-17DDA11E60D8}" presName="sibTrans" presStyleCnt="0"/>
      <dgm:spPr/>
    </dgm:pt>
    <dgm:pt modelId="{B7812F2D-DF4F-4364-8709-27F66CDBEF16}" type="pres">
      <dgm:prSet presAssocID="{818DA6FC-F9D6-4203-AAD1-6CB88FC909DB}" presName="compNode" presStyleCnt="0"/>
      <dgm:spPr/>
    </dgm:pt>
    <dgm:pt modelId="{44B8B152-0C43-42A0-B854-9707CC0BECCE}" type="pres">
      <dgm:prSet presAssocID="{818DA6FC-F9D6-4203-AAD1-6CB88FC909DB}" presName="bgRect" presStyleLbl="bgShp" presStyleIdx="2" presStyleCnt="3"/>
      <dgm:spPr/>
    </dgm:pt>
    <dgm:pt modelId="{110A8AA0-FF38-43C9-ADDE-34D9E3ACD364}" type="pres">
      <dgm:prSet presAssocID="{818DA6FC-F9D6-4203-AAD1-6CB88FC909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8B4C2F2-B0F3-48A9-9E3F-8D6A704226D8}" type="pres">
      <dgm:prSet presAssocID="{818DA6FC-F9D6-4203-AAD1-6CB88FC909DB}" presName="spaceRect" presStyleCnt="0"/>
      <dgm:spPr/>
    </dgm:pt>
    <dgm:pt modelId="{3CEC8317-B073-433E-B2D9-2935AE3E2202}" type="pres">
      <dgm:prSet presAssocID="{818DA6FC-F9D6-4203-AAD1-6CB88FC909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8A480B-E302-48D2-8F58-21DFD73BACB1}" type="presOf" srcId="{BEC24949-71DC-4846-9EA1-061A1EECA725}" destId="{CA4164A4-EA9C-4845-A422-423D8B0CFB23}" srcOrd="0" destOrd="0" presId="urn:microsoft.com/office/officeart/2018/2/layout/IconVerticalSolidList"/>
    <dgm:cxn modelId="{F375230F-BA6E-4CD6-80FC-F3B4B7487CE4}" type="presOf" srcId="{AC15DB3D-722D-4FD0-B507-577D829D691F}" destId="{2C92C2B7-3F97-437A-8E32-29AD840F4AE0}" srcOrd="0" destOrd="0" presId="urn:microsoft.com/office/officeart/2018/2/layout/IconVerticalSolidList"/>
    <dgm:cxn modelId="{B16A8B29-8476-4DFC-AB66-7FEF679E0877}" type="presOf" srcId="{293FBE1E-D274-493D-8F60-0399203A54B7}" destId="{8FEAB681-CA64-4D9B-8EAC-FE274831CF65}" srcOrd="0" destOrd="0" presId="urn:microsoft.com/office/officeart/2018/2/layout/IconVerticalSolidList"/>
    <dgm:cxn modelId="{9E092E50-B429-4259-B3C4-F0E7328885C7}" srcId="{BEC24949-71DC-4846-9EA1-061A1EECA725}" destId="{293FBE1E-D274-493D-8F60-0399203A54B7}" srcOrd="0" destOrd="0" parTransId="{1D7DCB6B-51E0-4814-9A33-6A8CF602242C}" sibTransId="{5D3389BA-3FA3-4B72-A072-8AA0EFFAD750}"/>
    <dgm:cxn modelId="{6155F798-55B2-48FA-B171-27C62569884A}" srcId="{BEC24949-71DC-4846-9EA1-061A1EECA725}" destId="{AC15DB3D-722D-4FD0-B507-577D829D691F}" srcOrd="1" destOrd="0" parTransId="{FD4AABC9-5132-4434-8ACF-3906D583EEB3}" sibTransId="{5978F7AF-7647-4C36-8EA3-17DDA11E60D8}"/>
    <dgm:cxn modelId="{B47F6FB0-7B71-44C5-9F65-F8B45E3D2238}" type="presOf" srcId="{818DA6FC-F9D6-4203-AAD1-6CB88FC909DB}" destId="{3CEC8317-B073-433E-B2D9-2935AE3E2202}" srcOrd="0" destOrd="0" presId="urn:microsoft.com/office/officeart/2018/2/layout/IconVerticalSolidList"/>
    <dgm:cxn modelId="{BB52DCD5-96FE-4540-B79B-BE94417FA06F}" srcId="{BEC24949-71DC-4846-9EA1-061A1EECA725}" destId="{818DA6FC-F9D6-4203-AAD1-6CB88FC909DB}" srcOrd="2" destOrd="0" parTransId="{26B7B4BC-83EE-4F9C-AE86-563B20B07123}" sibTransId="{A7316E2F-481E-424F-AD6E-AEF162762EDB}"/>
    <dgm:cxn modelId="{555B3FE5-AD54-4495-AEA8-CEDE281EBAAC}" type="presParOf" srcId="{CA4164A4-EA9C-4845-A422-423D8B0CFB23}" destId="{FC52F6AA-2C31-4E1D-B023-3B8F2139E027}" srcOrd="0" destOrd="0" presId="urn:microsoft.com/office/officeart/2018/2/layout/IconVerticalSolidList"/>
    <dgm:cxn modelId="{6E476AB9-28EA-4E72-9DD9-582FB61120FB}" type="presParOf" srcId="{FC52F6AA-2C31-4E1D-B023-3B8F2139E027}" destId="{4FE744A4-D832-45B7-8D56-7231610ECE20}" srcOrd="0" destOrd="0" presId="urn:microsoft.com/office/officeart/2018/2/layout/IconVerticalSolidList"/>
    <dgm:cxn modelId="{C48B5C44-A163-4012-B0F4-B11759545A4F}" type="presParOf" srcId="{FC52F6AA-2C31-4E1D-B023-3B8F2139E027}" destId="{ABD2FAF5-3529-4CB5-AAC4-2630EA523EAE}" srcOrd="1" destOrd="0" presId="urn:microsoft.com/office/officeart/2018/2/layout/IconVerticalSolidList"/>
    <dgm:cxn modelId="{E02A9764-6C9E-4BB1-AB24-783152421925}" type="presParOf" srcId="{FC52F6AA-2C31-4E1D-B023-3B8F2139E027}" destId="{65177308-D672-40A2-AF8F-85EDCB307414}" srcOrd="2" destOrd="0" presId="urn:microsoft.com/office/officeart/2018/2/layout/IconVerticalSolidList"/>
    <dgm:cxn modelId="{B92F0D47-3C7B-47C1-A1D0-A3662466AD5C}" type="presParOf" srcId="{FC52F6AA-2C31-4E1D-B023-3B8F2139E027}" destId="{8FEAB681-CA64-4D9B-8EAC-FE274831CF65}" srcOrd="3" destOrd="0" presId="urn:microsoft.com/office/officeart/2018/2/layout/IconVerticalSolidList"/>
    <dgm:cxn modelId="{ECFD78F4-FE1B-4C90-A0EB-826288406C93}" type="presParOf" srcId="{CA4164A4-EA9C-4845-A422-423D8B0CFB23}" destId="{16326B89-4E7F-4A55-BA2E-316E7CCA73EC}" srcOrd="1" destOrd="0" presId="urn:microsoft.com/office/officeart/2018/2/layout/IconVerticalSolidList"/>
    <dgm:cxn modelId="{F726381F-AACA-47C0-84D7-E8B73749B51E}" type="presParOf" srcId="{CA4164A4-EA9C-4845-A422-423D8B0CFB23}" destId="{08DB5431-1BB1-49CB-905F-BD6EA940C621}" srcOrd="2" destOrd="0" presId="urn:microsoft.com/office/officeart/2018/2/layout/IconVerticalSolidList"/>
    <dgm:cxn modelId="{92651C9B-9942-4BFE-AF9F-74EFA33B846A}" type="presParOf" srcId="{08DB5431-1BB1-49CB-905F-BD6EA940C621}" destId="{59E5CBB3-F9D9-4558-8A8E-E3E6DE3C41DB}" srcOrd="0" destOrd="0" presId="urn:microsoft.com/office/officeart/2018/2/layout/IconVerticalSolidList"/>
    <dgm:cxn modelId="{812A20DF-54A3-4162-A91B-63310D3A0420}" type="presParOf" srcId="{08DB5431-1BB1-49CB-905F-BD6EA940C621}" destId="{07F1160C-DF46-43CA-A2BB-1999A4A8D095}" srcOrd="1" destOrd="0" presId="urn:microsoft.com/office/officeart/2018/2/layout/IconVerticalSolidList"/>
    <dgm:cxn modelId="{D758CEF8-7989-4FBF-A57E-BB68AAB9BE51}" type="presParOf" srcId="{08DB5431-1BB1-49CB-905F-BD6EA940C621}" destId="{50B8A102-D003-4890-ACB5-CE6D7652A7D6}" srcOrd="2" destOrd="0" presId="urn:microsoft.com/office/officeart/2018/2/layout/IconVerticalSolidList"/>
    <dgm:cxn modelId="{C942C7D0-E89B-47CC-A874-7F5126D0DF75}" type="presParOf" srcId="{08DB5431-1BB1-49CB-905F-BD6EA940C621}" destId="{2C92C2B7-3F97-437A-8E32-29AD840F4AE0}" srcOrd="3" destOrd="0" presId="urn:microsoft.com/office/officeart/2018/2/layout/IconVerticalSolidList"/>
    <dgm:cxn modelId="{443A73D4-F5B0-410D-BCEF-E13259CC301C}" type="presParOf" srcId="{CA4164A4-EA9C-4845-A422-423D8B0CFB23}" destId="{5F7121DF-ABD9-4819-8EDD-39A1D7FA5640}" srcOrd="3" destOrd="0" presId="urn:microsoft.com/office/officeart/2018/2/layout/IconVerticalSolidList"/>
    <dgm:cxn modelId="{1B492271-4F64-4D18-A36F-5A04A86D8CE5}" type="presParOf" srcId="{CA4164A4-EA9C-4845-A422-423D8B0CFB23}" destId="{B7812F2D-DF4F-4364-8709-27F66CDBEF16}" srcOrd="4" destOrd="0" presId="urn:microsoft.com/office/officeart/2018/2/layout/IconVerticalSolidList"/>
    <dgm:cxn modelId="{AF57674D-F578-4729-9DF3-D2D6FC83CB44}" type="presParOf" srcId="{B7812F2D-DF4F-4364-8709-27F66CDBEF16}" destId="{44B8B152-0C43-42A0-B854-9707CC0BECCE}" srcOrd="0" destOrd="0" presId="urn:microsoft.com/office/officeart/2018/2/layout/IconVerticalSolidList"/>
    <dgm:cxn modelId="{19EA8BE2-6587-48AE-9C99-96C62CCA225D}" type="presParOf" srcId="{B7812F2D-DF4F-4364-8709-27F66CDBEF16}" destId="{110A8AA0-FF38-43C9-ADDE-34D9E3ACD364}" srcOrd="1" destOrd="0" presId="urn:microsoft.com/office/officeart/2018/2/layout/IconVerticalSolidList"/>
    <dgm:cxn modelId="{D8AEB961-E4A5-40CD-A8C3-1A4A2BE83E65}" type="presParOf" srcId="{B7812F2D-DF4F-4364-8709-27F66CDBEF16}" destId="{A8B4C2F2-B0F3-48A9-9E3F-8D6A704226D8}" srcOrd="2" destOrd="0" presId="urn:microsoft.com/office/officeart/2018/2/layout/IconVerticalSolidList"/>
    <dgm:cxn modelId="{83C4B69F-A096-4E67-97DC-68BE99FE7200}" type="presParOf" srcId="{B7812F2D-DF4F-4364-8709-27F66CDBEF16}" destId="{3CEC8317-B073-433E-B2D9-2935AE3E22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4270D3-97D6-4FE8-AA26-61BA48CDE5A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7BB4747-8134-4558-A732-82AEC26A38C0}">
      <dgm:prSet/>
      <dgm:spPr/>
      <dgm:t>
        <a:bodyPr/>
        <a:lstStyle/>
        <a:p>
          <a:r>
            <a:rPr lang="en-US" dirty="0"/>
            <a:t>S3 BUCKET(HOSTED WEBSITE)</a:t>
          </a:r>
        </a:p>
      </dgm:t>
    </dgm:pt>
    <dgm:pt modelId="{509A1E1F-F2A6-4B89-A068-EBEC4A8901CD}" type="parTrans" cxnId="{61B778E3-BECC-4F21-8640-B890BC42FCFD}">
      <dgm:prSet/>
      <dgm:spPr/>
      <dgm:t>
        <a:bodyPr/>
        <a:lstStyle/>
        <a:p>
          <a:endParaRPr lang="en-US"/>
        </a:p>
      </dgm:t>
    </dgm:pt>
    <dgm:pt modelId="{3278D81F-43FF-467F-A65F-FCD9A960AF4E}" type="sibTrans" cxnId="{61B778E3-BECC-4F21-8640-B890BC42FCFD}">
      <dgm:prSet/>
      <dgm:spPr/>
      <dgm:t>
        <a:bodyPr/>
        <a:lstStyle/>
        <a:p>
          <a:endParaRPr lang="en-US"/>
        </a:p>
      </dgm:t>
    </dgm:pt>
    <dgm:pt modelId="{7940410A-0741-4ABA-AA20-1E90F92F5FC9}">
      <dgm:prSet/>
      <dgm:spPr/>
      <dgm:t>
        <a:bodyPr/>
        <a:lstStyle/>
        <a:p>
          <a:r>
            <a:rPr lang="en-US" dirty="0"/>
            <a:t>CLOUD FRONT DISTRIBUTION(CACHING AND CDN)</a:t>
          </a:r>
        </a:p>
      </dgm:t>
    </dgm:pt>
    <dgm:pt modelId="{61F50F62-228F-44E9-A81D-847142868F3B}" type="parTrans" cxnId="{0B0F5491-DEEF-426F-801F-7FC5782DDD38}">
      <dgm:prSet/>
      <dgm:spPr/>
      <dgm:t>
        <a:bodyPr/>
        <a:lstStyle/>
        <a:p>
          <a:endParaRPr lang="en-US"/>
        </a:p>
      </dgm:t>
    </dgm:pt>
    <dgm:pt modelId="{9C05E753-FF2F-4EDE-BFB1-A1F2ABB71C92}" type="sibTrans" cxnId="{0B0F5491-DEEF-426F-801F-7FC5782DDD38}">
      <dgm:prSet/>
      <dgm:spPr/>
      <dgm:t>
        <a:bodyPr/>
        <a:lstStyle/>
        <a:p>
          <a:endParaRPr lang="en-US"/>
        </a:p>
      </dgm:t>
    </dgm:pt>
    <dgm:pt modelId="{8C09C8E1-0CD3-49D8-9D1E-6C6D484BBADC}">
      <dgm:prSet/>
      <dgm:spPr/>
      <dgm:t>
        <a:bodyPr/>
        <a:lstStyle/>
        <a:p>
          <a:r>
            <a:rPr lang="en-US" dirty="0"/>
            <a:t>DYNAMODB(META STORAGE)</a:t>
          </a:r>
        </a:p>
      </dgm:t>
    </dgm:pt>
    <dgm:pt modelId="{4D3AADB9-D317-44B5-9B64-4E87582E7AFE}" type="parTrans" cxnId="{9CC62B19-455A-4B8D-834D-16BEE0435853}">
      <dgm:prSet/>
      <dgm:spPr/>
      <dgm:t>
        <a:bodyPr/>
        <a:lstStyle/>
        <a:p>
          <a:endParaRPr lang="en-US"/>
        </a:p>
      </dgm:t>
    </dgm:pt>
    <dgm:pt modelId="{BE397AD9-8D56-41F0-AA78-0A0483A03DB0}" type="sibTrans" cxnId="{9CC62B19-455A-4B8D-834D-16BEE0435853}">
      <dgm:prSet/>
      <dgm:spPr/>
      <dgm:t>
        <a:bodyPr/>
        <a:lstStyle/>
        <a:p>
          <a:endParaRPr lang="en-US"/>
        </a:p>
      </dgm:t>
    </dgm:pt>
    <dgm:pt modelId="{A289BF4D-C5CC-4BBF-A6A6-8B9C7936BD2D}">
      <dgm:prSet/>
      <dgm:spPr/>
      <dgm:t>
        <a:bodyPr/>
        <a:lstStyle/>
        <a:p>
          <a:r>
            <a:rPr lang="en-US" dirty="0"/>
            <a:t>LAMBDA(AUTOMATING UPDATES)</a:t>
          </a:r>
        </a:p>
      </dgm:t>
    </dgm:pt>
    <dgm:pt modelId="{DCBD6CA1-CEE9-4C50-88CB-6952E9F177CE}" type="parTrans" cxnId="{A9E20A9F-835F-4DEE-81AB-496A1C49E4E6}">
      <dgm:prSet/>
      <dgm:spPr/>
      <dgm:t>
        <a:bodyPr/>
        <a:lstStyle/>
        <a:p>
          <a:endParaRPr lang="en-US"/>
        </a:p>
      </dgm:t>
    </dgm:pt>
    <dgm:pt modelId="{C68978FB-657A-447F-B0E3-35CE3094C591}" type="sibTrans" cxnId="{A9E20A9F-835F-4DEE-81AB-496A1C49E4E6}">
      <dgm:prSet/>
      <dgm:spPr/>
      <dgm:t>
        <a:bodyPr/>
        <a:lstStyle/>
        <a:p>
          <a:endParaRPr lang="en-US"/>
        </a:p>
      </dgm:t>
    </dgm:pt>
    <dgm:pt modelId="{8414AD7B-F140-4B13-8B46-EEBBD30AB430}">
      <dgm:prSet/>
      <dgm:spPr/>
      <dgm:t>
        <a:bodyPr/>
        <a:lstStyle/>
        <a:p>
          <a:r>
            <a:rPr lang="en-US" dirty="0"/>
            <a:t>AWS WAF(SECURITY)</a:t>
          </a:r>
        </a:p>
      </dgm:t>
    </dgm:pt>
    <dgm:pt modelId="{D3A09E36-1A88-4582-9737-EC94EBE16EA7}" type="parTrans" cxnId="{7B8AA914-CC99-47DF-AA9F-91E6EAB4A5AE}">
      <dgm:prSet/>
      <dgm:spPr/>
      <dgm:t>
        <a:bodyPr/>
        <a:lstStyle/>
        <a:p>
          <a:endParaRPr lang="en-US"/>
        </a:p>
      </dgm:t>
    </dgm:pt>
    <dgm:pt modelId="{67EF73BC-1A3B-43F9-B430-A8ABD35C8487}" type="sibTrans" cxnId="{7B8AA914-CC99-47DF-AA9F-91E6EAB4A5AE}">
      <dgm:prSet/>
      <dgm:spPr/>
      <dgm:t>
        <a:bodyPr/>
        <a:lstStyle/>
        <a:p>
          <a:endParaRPr lang="en-US"/>
        </a:p>
      </dgm:t>
    </dgm:pt>
    <dgm:pt modelId="{124018B2-FF52-4F13-9024-5CABC3035419}">
      <dgm:prSet/>
      <dgm:spPr/>
      <dgm:t>
        <a:bodyPr/>
        <a:lstStyle/>
        <a:p>
          <a:r>
            <a:rPr lang="en-US" dirty="0"/>
            <a:t>LIFECYCLE MANAGEMENT CONFIGURATION</a:t>
          </a:r>
        </a:p>
      </dgm:t>
    </dgm:pt>
    <dgm:pt modelId="{A1052192-D360-463F-8D87-7348F8D24E44}" type="parTrans" cxnId="{713EC55D-DC8D-4819-89E2-AA9E77279FBB}">
      <dgm:prSet/>
      <dgm:spPr/>
      <dgm:t>
        <a:bodyPr/>
        <a:lstStyle/>
        <a:p>
          <a:endParaRPr lang="en-US"/>
        </a:p>
      </dgm:t>
    </dgm:pt>
    <dgm:pt modelId="{D2E27722-05DE-4D3F-8954-D91A080457F3}" type="sibTrans" cxnId="{713EC55D-DC8D-4819-89E2-AA9E77279FBB}">
      <dgm:prSet/>
      <dgm:spPr/>
      <dgm:t>
        <a:bodyPr/>
        <a:lstStyle/>
        <a:p>
          <a:endParaRPr lang="en-US"/>
        </a:p>
      </dgm:t>
    </dgm:pt>
    <dgm:pt modelId="{410DA22D-88CC-4916-9C1B-4700920094BE}" type="pres">
      <dgm:prSet presAssocID="{864270D3-97D6-4FE8-AA26-61BA48CDE5A3}" presName="Name0" presStyleCnt="0">
        <dgm:presLayoutVars>
          <dgm:dir/>
          <dgm:resizeHandles val="exact"/>
        </dgm:presLayoutVars>
      </dgm:prSet>
      <dgm:spPr/>
    </dgm:pt>
    <dgm:pt modelId="{9DE785D3-765F-4959-B138-F525AF644449}" type="pres">
      <dgm:prSet presAssocID="{67BB4747-8134-4558-A732-82AEC26A38C0}" presName="node" presStyleLbl="node1" presStyleIdx="0" presStyleCnt="6">
        <dgm:presLayoutVars>
          <dgm:bulletEnabled val="1"/>
        </dgm:presLayoutVars>
      </dgm:prSet>
      <dgm:spPr/>
    </dgm:pt>
    <dgm:pt modelId="{6EB28C00-C0A8-4EA5-9BD6-4DF28281288D}" type="pres">
      <dgm:prSet presAssocID="{3278D81F-43FF-467F-A65F-FCD9A960AF4E}" presName="sibTrans" presStyleLbl="sibTrans1D1" presStyleIdx="0" presStyleCnt="5"/>
      <dgm:spPr/>
    </dgm:pt>
    <dgm:pt modelId="{3B6709D6-915D-4FCC-91FD-58761207F03A}" type="pres">
      <dgm:prSet presAssocID="{3278D81F-43FF-467F-A65F-FCD9A960AF4E}" presName="connectorText" presStyleLbl="sibTrans1D1" presStyleIdx="0" presStyleCnt="5"/>
      <dgm:spPr/>
    </dgm:pt>
    <dgm:pt modelId="{C5C02348-07A2-4182-B6AC-D9D1E26ABB2F}" type="pres">
      <dgm:prSet presAssocID="{7940410A-0741-4ABA-AA20-1E90F92F5FC9}" presName="node" presStyleLbl="node1" presStyleIdx="1" presStyleCnt="6">
        <dgm:presLayoutVars>
          <dgm:bulletEnabled val="1"/>
        </dgm:presLayoutVars>
      </dgm:prSet>
      <dgm:spPr/>
    </dgm:pt>
    <dgm:pt modelId="{D5D8E87E-09EF-4BB2-8DBF-26FA6B14F92E}" type="pres">
      <dgm:prSet presAssocID="{9C05E753-FF2F-4EDE-BFB1-A1F2ABB71C92}" presName="sibTrans" presStyleLbl="sibTrans1D1" presStyleIdx="1" presStyleCnt="5"/>
      <dgm:spPr/>
    </dgm:pt>
    <dgm:pt modelId="{772AF654-0383-48BD-9195-A3439B6FF9AF}" type="pres">
      <dgm:prSet presAssocID="{9C05E753-FF2F-4EDE-BFB1-A1F2ABB71C92}" presName="connectorText" presStyleLbl="sibTrans1D1" presStyleIdx="1" presStyleCnt="5"/>
      <dgm:spPr/>
    </dgm:pt>
    <dgm:pt modelId="{04389DAB-BA0B-401C-AC01-7DB791247410}" type="pres">
      <dgm:prSet presAssocID="{8C09C8E1-0CD3-49D8-9D1E-6C6D484BBADC}" presName="node" presStyleLbl="node1" presStyleIdx="2" presStyleCnt="6">
        <dgm:presLayoutVars>
          <dgm:bulletEnabled val="1"/>
        </dgm:presLayoutVars>
      </dgm:prSet>
      <dgm:spPr/>
    </dgm:pt>
    <dgm:pt modelId="{7E9624A5-7EAB-4DF3-812E-3C2A912E2F23}" type="pres">
      <dgm:prSet presAssocID="{BE397AD9-8D56-41F0-AA78-0A0483A03DB0}" presName="sibTrans" presStyleLbl="sibTrans1D1" presStyleIdx="2" presStyleCnt="5"/>
      <dgm:spPr/>
    </dgm:pt>
    <dgm:pt modelId="{E96CA5CA-8845-494D-9E4B-ECC80D68532F}" type="pres">
      <dgm:prSet presAssocID="{BE397AD9-8D56-41F0-AA78-0A0483A03DB0}" presName="connectorText" presStyleLbl="sibTrans1D1" presStyleIdx="2" presStyleCnt="5"/>
      <dgm:spPr/>
    </dgm:pt>
    <dgm:pt modelId="{D4AC9331-1751-4748-B02F-96A06C165FC6}" type="pres">
      <dgm:prSet presAssocID="{A289BF4D-C5CC-4BBF-A6A6-8B9C7936BD2D}" presName="node" presStyleLbl="node1" presStyleIdx="3" presStyleCnt="6">
        <dgm:presLayoutVars>
          <dgm:bulletEnabled val="1"/>
        </dgm:presLayoutVars>
      </dgm:prSet>
      <dgm:spPr/>
    </dgm:pt>
    <dgm:pt modelId="{7A221BFB-B169-4377-8B7E-FD862C3B3244}" type="pres">
      <dgm:prSet presAssocID="{C68978FB-657A-447F-B0E3-35CE3094C591}" presName="sibTrans" presStyleLbl="sibTrans1D1" presStyleIdx="3" presStyleCnt="5"/>
      <dgm:spPr/>
    </dgm:pt>
    <dgm:pt modelId="{F0F70A7B-1CFD-407C-8BCE-2509E64B577B}" type="pres">
      <dgm:prSet presAssocID="{C68978FB-657A-447F-B0E3-35CE3094C591}" presName="connectorText" presStyleLbl="sibTrans1D1" presStyleIdx="3" presStyleCnt="5"/>
      <dgm:spPr/>
    </dgm:pt>
    <dgm:pt modelId="{DDF32316-45CD-4361-8D06-CB0C9EC177A9}" type="pres">
      <dgm:prSet presAssocID="{8414AD7B-F140-4B13-8B46-EEBBD30AB430}" presName="node" presStyleLbl="node1" presStyleIdx="4" presStyleCnt="6">
        <dgm:presLayoutVars>
          <dgm:bulletEnabled val="1"/>
        </dgm:presLayoutVars>
      </dgm:prSet>
      <dgm:spPr/>
    </dgm:pt>
    <dgm:pt modelId="{8E5FAE87-26DA-4B77-8339-AA77E46BEBBB}" type="pres">
      <dgm:prSet presAssocID="{67EF73BC-1A3B-43F9-B430-A8ABD35C8487}" presName="sibTrans" presStyleLbl="sibTrans1D1" presStyleIdx="4" presStyleCnt="5"/>
      <dgm:spPr/>
    </dgm:pt>
    <dgm:pt modelId="{D4C03776-A9A5-4774-9F50-C5E6A07CD892}" type="pres">
      <dgm:prSet presAssocID="{67EF73BC-1A3B-43F9-B430-A8ABD35C8487}" presName="connectorText" presStyleLbl="sibTrans1D1" presStyleIdx="4" presStyleCnt="5"/>
      <dgm:spPr/>
    </dgm:pt>
    <dgm:pt modelId="{14266719-49EC-4697-89CE-0B367D7AB9F5}" type="pres">
      <dgm:prSet presAssocID="{124018B2-FF52-4F13-9024-5CABC3035419}" presName="node" presStyleLbl="node1" presStyleIdx="5" presStyleCnt="6">
        <dgm:presLayoutVars>
          <dgm:bulletEnabled val="1"/>
        </dgm:presLayoutVars>
      </dgm:prSet>
      <dgm:spPr/>
    </dgm:pt>
  </dgm:ptLst>
  <dgm:cxnLst>
    <dgm:cxn modelId="{BA6AF206-A4D7-4654-B373-10CD26743510}" type="presOf" srcId="{864270D3-97D6-4FE8-AA26-61BA48CDE5A3}" destId="{410DA22D-88CC-4916-9C1B-4700920094BE}" srcOrd="0" destOrd="0" presId="urn:microsoft.com/office/officeart/2016/7/layout/RepeatingBendingProcessNew"/>
    <dgm:cxn modelId="{BAB69D07-1527-4E1F-A352-2A5684005E9B}" type="presOf" srcId="{A289BF4D-C5CC-4BBF-A6A6-8B9C7936BD2D}" destId="{D4AC9331-1751-4748-B02F-96A06C165FC6}" srcOrd="0" destOrd="0" presId="urn:microsoft.com/office/officeart/2016/7/layout/RepeatingBendingProcessNew"/>
    <dgm:cxn modelId="{2DC2FC11-693C-4C9C-ACEA-4E73B7DB2083}" type="presOf" srcId="{67EF73BC-1A3B-43F9-B430-A8ABD35C8487}" destId="{8E5FAE87-26DA-4B77-8339-AA77E46BEBBB}" srcOrd="0" destOrd="0" presId="urn:microsoft.com/office/officeart/2016/7/layout/RepeatingBendingProcessNew"/>
    <dgm:cxn modelId="{D157CB12-7A54-420D-A9A1-CBA0BB5FD6BE}" type="presOf" srcId="{3278D81F-43FF-467F-A65F-FCD9A960AF4E}" destId="{6EB28C00-C0A8-4EA5-9BD6-4DF28281288D}" srcOrd="0" destOrd="0" presId="urn:microsoft.com/office/officeart/2016/7/layout/RepeatingBendingProcessNew"/>
    <dgm:cxn modelId="{7B8AA914-CC99-47DF-AA9F-91E6EAB4A5AE}" srcId="{864270D3-97D6-4FE8-AA26-61BA48CDE5A3}" destId="{8414AD7B-F140-4B13-8B46-EEBBD30AB430}" srcOrd="4" destOrd="0" parTransId="{D3A09E36-1A88-4582-9737-EC94EBE16EA7}" sibTransId="{67EF73BC-1A3B-43F9-B430-A8ABD35C8487}"/>
    <dgm:cxn modelId="{C951F716-80A5-41B5-A326-6E79557E4F1C}" type="presOf" srcId="{8C09C8E1-0CD3-49D8-9D1E-6C6D484BBADC}" destId="{04389DAB-BA0B-401C-AC01-7DB791247410}" srcOrd="0" destOrd="0" presId="urn:microsoft.com/office/officeart/2016/7/layout/RepeatingBendingProcessNew"/>
    <dgm:cxn modelId="{9CC62B19-455A-4B8D-834D-16BEE0435853}" srcId="{864270D3-97D6-4FE8-AA26-61BA48CDE5A3}" destId="{8C09C8E1-0CD3-49D8-9D1E-6C6D484BBADC}" srcOrd="2" destOrd="0" parTransId="{4D3AADB9-D317-44B5-9B64-4E87582E7AFE}" sibTransId="{BE397AD9-8D56-41F0-AA78-0A0483A03DB0}"/>
    <dgm:cxn modelId="{1E68D32C-C2AF-454F-8038-0C6BB8312A3B}" type="presOf" srcId="{9C05E753-FF2F-4EDE-BFB1-A1F2ABB71C92}" destId="{772AF654-0383-48BD-9195-A3439B6FF9AF}" srcOrd="1" destOrd="0" presId="urn:microsoft.com/office/officeart/2016/7/layout/RepeatingBendingProcessNew"/>
    <dgm:cxn modelId="{ECC14C3F-6CF0-4CC7-9383-FD621A9B4FC8}" type="presOf" srcId="{3278D81F-43FF-467F-A65F-FCD9A960AF4E}" destId="{3B6709D6-915D-4FCC-91FD-58761207F03A}" srcOrd="1" destOrd="0" presId="urn:microsoft.com/office/officeart/2016/7/layout/RepeatingBendingProcessNew"/>
    <dgm:cxn modelId="{713EC55D-DC8D-4819-89E2-AA9E77279FBB}" srcId="{864270D3-97D6-4FE8-AA26-61BA48CDE5A3}" destId="{124018B2-FF52-4F13-9024-5CABC3035419}" srcOrd="5" destOrd="0" parTransId="{A1052192-D360-463F-8D87-7348F8D24E44}" sibTransId="{D2E27722-05DE-4D3F-8954-D91A080457F3}"/>
    <dgm:cxn modelId="{ADCECC53-6E34-441D-A95A-C8EC8962278A}" type="presOf" srcId="{8414AD7B-F140-4B13-8B46-EEBBD30AB430}" destId="{DDF32316-45CD-4361-8D06-CB0C9EC177A9}" srcOrd="0" destOrd="0" presId="urn:microsoft.com/office/officeart/2016/7/layout/RepeatingBendingProcessNew"/>
    <dgm:cxn modelId="{4902A755-52BC-4F93-9B53-03FF01BF0A6B}" type="presOf" srcId="{67EF73BC-1A3B-43F9-B430-A8ABD35C8487}" destId="{D4C03776-A9A5-4774-9F50-C5E6A07CD892}" srcOrd="1" destOrd="0" presId="urn:microsoft.com/office/officeart/2016/7/layout/RepeatingBendingProcessNew"/>
    <dgm:cxn modelId="{A899015A-2E8F-4CA5-BAAB-5EB6FA3A2417}" type="presOf" srcId="{BE397AD9-8D56-41F0-AA78-0A0483A03DB0}" destId="{E96CA5CA-8845-494D-9E4B-ECC80D68532F}" srcOrd="1" destOrd="0" presId="urn:microsoft.com/office/officeart/2016/7/layout/RepeatingBendingProcessNew"/>
    <dgm:cxn modelId="{80DC2784-073F-4138-8D56-2441D5105845}" type="presOf" srcId="{C68978FB-657A-447F-B0E3-35CE3094C591}" destId="{7A221BFB-B169-4377-8B7E-FD862C3B3244}" srcOrd="0" destOrd="0" presId="urn:microsoft.com/office/officeart/2016/7/layout/RepeatingBendingProcessNew"/>
    <dgm:cxn modelId="{0B0F5491-DEEF-426F-801F-7FC5782DDD38}" srcId="{864270D3-97D6-4FE8-AA26-61BA48CDE5A3}" destId="{7940410A-0741-4ABA-AA20-1E90F92F5FC9}" srcOrd="1" destOrd="0" parTransId="{61F50F62-228F-44E9-A81D-847142868F3B}" sibTransId="{9C05E753-FF2F-4EDE-BFB1-A1F2ABB71C92}"/>
    <dgm:cxn modelId="{75D9C19A-D9D6-41F5-A2A3-909D7E1F6CE5}" type="presOf" srcId="{7940410A-0741-4ABA-AA20-1E90F92F5FC9}" destId="{C5C02348-07A2-4182-B6AC-D9D1E26ABB2F}" srcOrd="0" destOrd="0" presId="urn:microsoft.com/office/officeart/2016/7/layout/RepeatingBendingProcessNew"/>
    <dgm:cxn modelId="{A9E20A9F-835F-4DEE-81AB-496A1C49E4E6}" srcId="{864270D3-97D6-4FE8-AA26-61BA48CDE5A3}" destId="{A289BF4D-C5CC-4BBF-A6A6-8B9C7936BD2D}" srcOrd="3" destOrd="0" parTransId="{DCBD6CA1-CEE9-4C50-88CB-6952E9F177CE}" sibTransId="{C68978FB-657A-447F-B0E3-35CE3094C591}"/>
    <dgm:cxn modelId="{F489FFA1-28CB-4B98-AC88-C93492A04FE6}" type="presOf" srcId="{C68978FB-657A-447F-B0E3-35CE3094C591}" destId="{F0F70A7B-1CFD-407C-8BCE-2509E64B577B}" srcOrd="1" destOrd="0" presId="urn:microsoft.com/office/officeart/2016/7/layout/RepeatingBendingProcessNew"/>
    <dgm:cxn modelId="{3F9A67B8-B247-4E4D-91FB-CC2EC4297675}" type="presOf" srcId="{9C05E753-FF2F-4EDE-BFB1-A1F2ABB71C92}" destId="{D5D8E87E-09EF-4BB2-8DBF-26FA6B14F92E}" srcOrd="0" destOrd="0" presId="urn:microsoft.com/office/officeart/2016/7/layout/RepeatingBendingProcessNew"/>
    <dgm:cxn modelId="{3A942BBD-B382-43FF-B8D0-1158429EF0CE}" type="presOf" srcId="{BE397AD9-8D56-41F0-AA78-0A0483A03DB0}" destId="{7E9624A5-7EAB-4DF3-812E-3C2A912E2F23}" srcOrd="0" destOrd="0" presId="urn:microsoft.com/office/officeart/2016/7/layout/RepeatingBendingProcessNew"/>
    <dgm:cxn modelId="{F9B035C8-87CD-463B-8790-5E766A0F523D}" type="presOf" srcId="{124018B2-FF52-4F13-9024-5CABC3035419}" destId="{14266719-49EC-4697-89CE-0B367D7AB9F5}" srcOrd="0" destOrd="0" presId="urn:microsoft.com/office/officeart/2016/7/layout/RepeatingBendingProcessNew"/>
    <dgm:cxn modelId="{61B778E3-BECC-4F21-8640-B890BC42FCFD}" srcId="{864270D3-97D6-4FE8-AA26-61BA48CDE5A3}" destId="{67BB4747-8134-4558-A732-82AEC26A38C0}" srcOrd="0" destOrd="0" parTransId="{509A1E1F-F2A6-4B89-A068-EBEC4A8901CD}" sibTransId="{3278D81F-43FF-467F-A65F-FCD9A960AF4E}"/>
    <dgm:cxn modelId="{3848E8FB-E509-415A-A9F4-CFCA50307196}" type="presOf" srcId="{67BB4747-8134-4558-A732-82AEC26A38C0}" destId="{9DE785D3-765F-4959-B138-F525AF644449}" srcOrd="0" destOrd="0" presId="urn:microsoft.com/office/officeart/2016/7/layout/RepeatingBendingProcessNew"/>
    <dgm:cxn modelId="{13A15D8A-AC38-4EF4-9574-4696BD4DDF98}" type="presParOf" srcId="{410DA22D-88CC-4916-9C1B-4700920094BE}" destId="{9DE785D3-765F-4959-B138-F525AF644449}" srcOrd="0" destOrd="0" presId="urn:microsoft.com/office/officeart/2016/7/layout/RepeatingBendingProcessNew"/>
    <dgm:cxn modelId="{8FA46189-123D-46C5-B2EC-60FCC63B046B}" type="presParOf" srcId="{410DA22D-88CC-4916-9C1B-4700920094BE}" destId="{6EB28C00-C0A8-4EA5-9BD6-4DF28281288D}" srcOrd="1" destOrd="0" presId="urn:microsoft.com/office/officeart/2016/7/layout/RepeatingBendingProcessNew"/>
    <dgm:cxn modelId="{58C76142-395A-4E55-853C-271CD4F39FE0}" type="presParOf" srcId="{6EB28C00-C0A8-4EA5-9BD6-4DF28281288D}" destId="{3B6709D6-915D-4FCC-91FD-58761207F03A}" srcOrd="0" destOrd="0" presId="urn:microsoft.com/office/officeart/2016/7/layout/RepeatingBendingProcessNew"/>
    <dgm:cxn modelId="{0173CE9A-5C5D-4483-AB5E-BFB9F426B5F3}" type="presParOf" srcId="{410DA22D-88CC-4916-9C1B-4700920094BE}" destId="{C5C02348-07A2-4182-B6AC-D9D1E26ABB2F}" srcOrd="2" destOrd="0" presId="urn:microsoft.com/office/officeart/2016/7/layout/RepeatingBendingProcessNew"/>
    <dgm:cxn modelId="{5FE93A95-09FD-486A-A2A1-AFC6155F8669}" type="presParOf" srcId="{410DA22D-88CC-4916-9C1B-4700920094BE}" destId="{D5D8E87E-09EF-4BB2-8DBF-26FA6B14F92E}" srcOrd="3" destOrd="0" presId="urn:microsoft.com/office/officeart/2016/7/layout/RepeatingBendingProcessNew"/>
    <dgm:cxn modelId="{ADE0C35B-98C8-4589-91D1-B96A8CDE531E}" type="presParOf" srcId="{D5D8E87E-09EF-4BB2-8DBF-26FA6B14F92E}" destId="{772AF654-0383-48BD-9195-A3439B6FF9AF}" srcOrd="0" destOrd="0" presId="urn:microsoft.com/office/officeart/2016/7/layout/RepeatingBendingProcessNew"/>
    <dgm:cxn modelId="{573F5C65-248E-49D6-ADE3-A2DE59AB6523}" type="presParOf" srcId="{410DA22D-88CC-4916-9C1B-4700920094BE}" destId="{04389DAB-BA0B-401C-AC01-7DB791247410}" srcOrd="4" destOrd="0" presId="urn:microsoft.com/office/officeart/2016/7/layout/RepeatingBendingProcessNew"/>
    <dgm:cxn modelId="{7A1B8BD1-D796-4964-BC82-D8DE059C5D43}" type="presParOf" srcId="{410DA22D-88CC-4916-9C1B-4700920094BE}" destId="{7E9624A5-7EAB-4DF3-812E-3C2A912E2F23}" srcOrd="5" destOrd="0" presId="urn:microsoft.com/office/officeart/2016/7/layout/RepeatingBendingProcessNew"/>
    <dgm:cxn modelId="{233770F8-8E8B-4BD8-A22B-A9FD07E1D67F}" type="presParOf" srcId="{7E9624A5-7EAB-4DF3-812E-3C2A912E2F23}" destId="{E96CA5CA-8845-494D-9E4B-ECC80D68532F}" srcOrd="0" destOrd="0" presId="urn:microsoft.com/office/officeart/2016/7/layout/RepeatingBendingProcessNew"/>
    <dgm:cxn modelId="{61EBFF28-B830-494C-A2B7-3A81A7133768}" type="presParOf" srcId="{410DA22D-88CC-4916-9C1B-4700920094BE}" destId="{D4AC9331-1751-4748-B02F-96A06C165FC6}" srcOrd="6" destOrd="0" presId="urn:microsoft.com/office/officeart/2016/7/layout/RepeatingBendingProcessNew"/>
    <dgm:cxn modelId="{329AA582-925D-46D0-92A8-CFB1C84B5CC6}" type="presParOf" srcId="{410DA22D-88CC-4916-9C1B-4700920094BE}" destId="{7A221BFB-B169-4377-8B7E-FD862C3B3244}" srcOrd="7" destOrd="0" presId="urn:microsoft.com/office/officeart/2016/7/layout/RepeatingBendingProcessNew"/>
    <dgm:cxn modelId="{A127BF2A-A0B6-49C7-91B0-2E8D1EA9C6E0}" type="presParOf" srcId="{7A221BFB-B169-4377-8B7E-FD862C3B3244}" destId="{F0F70A7B-1CFD-407C-8BCE-2509E64B577B}" srcOrd="0" destOrd="0" presId="urn:microsoft.com/office/officeart/2016/7/layout/RepeatingBendingProcessNew"/>
    <dgm:cxn modelId="{68E43873-BD4B-44DB-94B8-99522EAF7B2B}" type="presParOf" srcId="{410DA22D-88CC-4916-9C1B-4700920094BE}" destId="{DDF32316-45CD-4361-8D06-CB0C9EC177A9}" srcOrd="8" destOrd="0" presId="urn:microsoft.com/office/officeart/2016/7/layout/RepeatingBendingProcessNew"/>
    <dgm:cxn modelId="{B2563C61-6D1F-4976-8667-ABF111E0838C}" type="presParOf" srcId="{410DA22D-88CC-4916-9C1B-4700920094BE}" destId="{8E5FAE87-26DA-4B77-8339-AA77E46BEBBB}" srcOrd="9" destOrd="0" presId="urn:microsoft.com/office/officeart/2016/7/layout/RepeatingBendingProcessNew"/>
    <dgm:cxn modelId="{E5403802-B479-4E84-8BBD-2C042E11B51B}" type="presParOf" srcId="{8E5FAE87-26DA-4B77-8339-AA77E46BEBBB}" destId="{D4C03776-A9A5-4774-9F50-C5E6A07CD892}" srcOrd="0" destOrd="0" presId="urn:microsoft.com/office/officeart/2016/7/layout/RepeatingBendingProcessNew"/>
    <dgm:cxn modelId="{215A4B5F-FD63-41B3-98B8-CAEBFF4F1AE1}" type="presParOf" srcId="{410DA22D-88CC-4916-9C1B-4700920094BE}" destId="{14266719-49EC-4697-89CE-0B367D7AB9F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27187-8298-4EF9-84B0-B836EC9E0492}">
      <dsp:nvSpPr>
        <dsp:cNvPr id="0" name=""/>
        <dsp:cNvSpPr/>
      </dsp:nvSpPr>
      <dsp:spPr>
        <a:xfrm>
          <a:off x="0" y="1794"/>
          <a:ext cx="6555347" cy="764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89344-ED85-4AB6-A4A7-6ADA3D935EA1}">
      <dsp:nvSpPr>
        <dsp:cNvPr id="0" name=""/>
        <dsp:cNvSpPr/>
      </dsp:nvSpPr>
      <dsp:spPr>
        <a:xfrm>
          <a:off x="231254" y="173801"/>
          <a:ext cx="420462" cy="420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566A1-FA4D-49C4-9A77-C20E96E51438}">
      <dsp:nvSpPr>
        <dsp:cNvPr id="0" name=""/>
        <dsp:cNvSpPr/>
      </dsp:nvSpPr>
      <dsp:spPr>
        <a:xfrm>
          <a:off x="882971" y="1794"/>
          <a:ext cx="5672375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7" tIns="80907" rIns="80907" bIns="809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Challenge:</a:t>
          </a:r>
          <a:r>
            <a:rPr lang="en-US" sz="1500" kern="1200" dirty="0"/>
            <a:t> Establishing a secure, version-controlled static website in a digital landscape where effective online presence is crucial.</a:t>
          </a:r>
        </a:p>
      </dsp:txBody>
      <dsp:txXfrm>
        <a:off x="882971" y="1794"/>
        <a:ext cx="5672375" cy="764477"/>
      </dsp:txXfrm>
    </dsp:sp>
    <dsp:sp modelId="{9BE25F30-A052-40BA-B764-36C0C8887AFC}">
      <dsp:nvSpPr>
        <dsp:cNvPr id="0" name=""/>
        <dsp:cNvSpPr/>
      </dsp:nvSpPr>
      <dsp:spPr>
        <a:xfrm>
          <a:off x="0" y="957390"/>
          <a:ext cx="6555347" cy="764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C4B09-C4BE-4084-BFB0-1F70B88E9B9D}">
      <dsp:nvSpPr>
        <dsp:cNvPr id="0" name=""/>
        <dsp:cNvSpPr/>
      </dsp:nvSpPr>
      <dsp:spPr>
        <a:xfrm>
          <a:off x="231254" y="1129397"/>
          <a:ext cx="420462" cy="420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CF048-0C1F-4623-A38A-50B7D2C2155D}">
      <dsp:nvSpPr>
        <dsp:cNvPr id="0" name=""/>
        <dsp:cNvSpPr/>
      </dsp:nvSpPr>
      <dsp:spPr>
        <a:xfrm>
          <a:off x="882971" y="957390"/>
          <a:ext cx="5672375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7" tIns="80907" rIns="80907" bIns="80907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Key Issues</a:t>
          </a:r>
          <a:endParaRPr lang="en-US" sz="1500" b="1" u="sng" kern="1200" dirty="0">
            <a:latin typeface="Calibri"/>
            <a:ea typeface="Calibri"/>
            <a:cs typeface="Calibri"/>
          </a:endParaRPr>
        </a:p>
      </dsp:txBody>
      <dsp:txXfrm>
        <a:off x="882971" y="957390"/>
        <a:ext cx="5672375" cy="764477"/>
      </dsp:txXfrm>
    </dsp:sp>
    <dsp:sp modelId="{E8C042F1-32E0-4171-A712-F6A42BA6A34A}">
      <dsp:nvSpPr>
        <dsp:cNvPr id="0" name=""/>
        <dsp:cNvSpPr/>
      </dsp:nvSpPr>
      <dsp:spPr>
        <a:xfrm>
          <a:off x="0" y="1912986"/>
          <a:ext cx="6555347" cy="764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50674-EBA6-4DDD-8FBA-DA05CF327618}">
      <dsp:nvSpPr>
        <dsp:cNvPr id="0" name=""/>
        <dsp:cNvSpPr/>
      </dsp:nvSpPr>
      <dsp:spPr>
        <a:xfrm>
          <a:off x="231254" y="2084994"/>
          <a:ext cx="420462" cy="4204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D2460-4DAC-4ECE-BC4C-6FFB179694BE}">
      <dsp:nvSpPr>
        <dsp:cNvPr id="0" name=""/>
        <dsp:cNvSpPr/>
      </dsp:nvSpPr>
      <dsp:spPr>
        <a:xfrm>
          <a:off x="882971" y="1912986"/>
          <a:ext cx="5672375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7" tIns="80907" rIns="80907" bIns="809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Content Management:</a:t>
          </a:r>
          <a:r>
            <a:rPr lang="en-US" sz="1500" kern="1200" dirty="0"/>
            <a:t> Difficulty in managing updates and rolling back to previous versions without systematic version control.</a:t>
          </a:r>
        </a:p>
      </dsp:txBody>
      <dsp:txXfrm>
        <a:off x="882971" y="1912986"/>
        <a:ext cx="5672375" cy="764477"/>
      </dsp:txXfrm>
    </dsp:sp>
    <dsp:sp modelId="{AFE605C0-37EB-4DFE-BFF8-8BC95500F068}">
      <dsp:nvSpPr>
        <dsp:cNvPr id="0" name=""/>
        <dsp:cNvSpPr/>
      </dsp:nvSpPr>
      <dsp:spPr>
        <a:xfrm>
          <a:off x="0" y="2868583"/>
          <a:ext cx="6555347" cy="764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AD74E-0343-437F-B255-E341D0D41F92}">
      <dsp:nvSpPr>
        <dsp:cNvPr id="0" name=""/>
        <dsp:cNvSpPr/>
      </dsp:nvSpPr>
      <dsp:spPr>
        <a:xfrm>
          <a:off x="231254" y="3040590"/>
          <a:ext cx="420462" cy="4204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AC465-04FC-4432-979D-D587EBCC26D7}">
      <dsp:nvSpPr>
        <dsp:cNvPr id="0" name=""/>
        <dsp:cNvSpPr/>
      </dsp:nvSpPr>
      <dsp:spPr>
        <a:xfrm>
          <a:off x="882971" y="2868583"/>
          <a:ext cx="5672375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7" tIns="80907" rIns="80907" bIns="809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 Vulnerabilities:</a:t>
          </a:r>
          <a:r>
            <a:rPr lang="en-US" sz="1500" kern="1200" dirty="0"/>
            <a:t> Risk of unauthorized access and attacks, leading to potential data breaches.</a:t>
          </a:r>
        </a:p>
      </dsp:txBody>
      <dsp:txXfrm>
        <a:off x="882971" y="2868583"/>
        <a:ext cx="5672375" cy="764477"/>
      </dsp:txXfrm>
    </dsp:sp>
    <dsp:sp modelId="{15F70EC2-7810-4A1A-B507-B2B07B357BE1}">
      <dsp:nvSpPr>
        <dsp:cNvPr id="0" name=""/>
        <dsp:cNvSpPr/>
      </dsp:nvSpPr>
      <dsp:spPr>
        <a:xfrm>
          <a:off x="0" y="3824179"/>
          <a:ext cx="6555347" cy="764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ACD3C-B38A-4040-8CCA-EB2940EF5B76}">
      <dsp:nvSpPr>
        <dsp:cNvPr id="0" name=""/>
        <dsp:cNvSpPr/>
      </dsp:nvSpPr>
      <dsp:spPr>
        <a:xfrm>
          <a:off x="231254" y="3996186"/>
          <a:ext cx="420462" cy="4204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6BED3-C119-48EA-800C-7FE0327506E0}">
      <dsp:nvSpPr>
        <dsp:cNvPr id="0" name=""/>
        <dsp:cNvSpPr/>
      </dsp:nvSpPr>
      <dsp:spPr>
        <a:xfrm>
          <a:off x="882971" y="3824179"/>
          <a:ext cx="5672375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7" tIns="80907" rIns="80907" bIns="809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Cost-Effectiveness: </a:t>
          </a:r>
          <a:r>
            <a:rPr lang="en-US" sz="1500" kern="1200" dirty="0"/>
            <a:t>Need for solutions that balance reliable performance with operational costs.</a:t>
          </a:r>
        </a:p>
      </dsp:txBody>
      <dsp:txXfrm>
        <a:off x="882971" y="3824179"/>
        <a:ext cx="5672375" cy="764477"/>
      </dsp:txXfrm>
    </dsp:sp>
    <dsp:sp modelId="{D4E4E5F0-30E5-428B-B05C-2622FBE9BB89}">
      <dsp:nvSpPr>
        <dsp:cNvPr id="0" name=""/>
        <dsp:cNvSpPr/>
      </dsp:nvSpPr>
      <dsp:spPr>
        <a:xfrm>
          <a:off x="0" y="4779775"/>
          <a:ext cx="6555347" cy="764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B172C-DE4D-4CA9-B2C7-A0079BD09D49}">
      <dsp:nvSpPr>
        <dsp:cNvPr id="0" name=""/>
        <dsp:cNvSpPr/>
      </dsp:nvSpPr>
      <dsp:spPr>
        <a:xfrm>
          <a:off x="231254" y="4951783"/>
          <a:ext cx="420462" cy="4204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2D947-07D4-4406-9F4C-E3422B84322C}">
      <dsp:nvSpPr>
        <dsp:cNvPr id="0" name=""/>
        <dsp:cNvSpPr/>
      </dsp:nvSpPr>
      <dsp:spPr>
        <a:xfrm>
          <a:off x="882971" y="4779775"/>
          <a:ext cx="5672375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7" tIns="80907" rIns="80907" bIns="809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Performance and Scalability:</a:t>
          </a:r>
          <a:r>
            <a:rPr lang="en-US" sz="1500" kern="1200" dirty="0"/>
            <a:t> Ensuring the website can handle increased traffic efficiently.</a:t>
          </a:r>
        </a:p>
      </dsp:txBody>
      <dsp:txXfrm>
        <a:off x="882971" y="4779775"/>
        <a:ext cx="5672375" cy="764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744A4-D832-45B7-8D56-7231610ECE2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2FAF5-3529-4CB5-AAC4-2630EA523EA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AB681-CA64-4D9B-8EAC-FE274831CF65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OBJECTIVE:Create a cost-optimized,secure Static Wesite with lifecycle management and replication</a:t>
          </a:r>
        </a:p>
      </dsp:txBody>
      <dsp:txXfrm>
        <a:off x="1435590" y="531"/>
        <a:ext cx="9080009" cy="1242935"/>
      </dsp:txXfrm>
    </dsp:sp>
    <dsp:sp modelId="{59E5CBB3-F9D9-4558-8A8E-E3E6DE3C41D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1160C-DF46-43CA-A2BB-1999A4A8D09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2C2B7-3F97-437A-8E32-29AD840F4AE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COMPONENTS: S3, DynamoDB, CloudFront, AWS Lambda, AWS WAF</a:t>
          </a:r>
        </a:p>
      </dsp:txBody>
      <dsp:txXfrm>
        <a:off x="1435590" y="1554201"/>
        <a:ext cx="9080009" cy="1242935"/>
      </dsp:txXfrm>
    </dsp:sp>
    <dsp:sp modelId="{44B8B152-0C43-42A0-B854-9707CC0BECC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A8AA0-FF38-43C9-ADDE-34D9E3ACD36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C8317-B073-433E-B2D9-2935AE3E2202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Outcome: A roust website architecture with full version control and disaster recovery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28C00-C0A8-4EA5-9BD6-4DF28281288D}">
      <dsp:nvSpPr>
        <dsp:cNvPr id="0" name=""/>
        <dsp:cNvSpPr/>
      </dsp:nvSpPr>
      <dsp:spPr>
        <a:xfrm>
          <a:off x="3417987" y="870136"/>
          <a:ext cx="670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60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5758" y="912350"/>
        <a:ext cx="35060" cy="7012"/>
      </dsp:txXfrm>
    </dsp:sp>
    <dsp:sp modelId="{9DE785D3-765F-4959-B138-F525AF644449}">
      <dsp:nvSpPr>
        <dsp:cNvPr id="0" name=""/>
        <dsp:cNvSpPr/>
      </dsp:nvSpPr>
      <dsp:spPr>
        <a:xfrm>
          <a:off x="371082" y="1244"/>
          <a:ext cx="3048705" cy="1829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89" tIns="156810" rIns="149389" bIns="1568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S3 BUCKET(HOSTED WEBSITE)</a:t>
          </a:r>
        </a:p>
      </dsp:txBody>
      <dsp:txXfrm>
        <a:off x="371082" y="1244"/>
        <a:ext cx="3048705" cy="1829223"/>
      </dsp:txXfrm>
    </dsp:sp>
    <dsp:sp modelId="{D5D8E87E-09EF-4BB2-8DBF-26FA6B14F92E}">
      <dsp:nvSpPr>
        <dsp:cNvPr id="0" name=""/>
        <dsp:cNvSpPr/>
      </dsp:nvSpPr>
      <dsp:spPr>
        <a:xfrm>
          <a:off x="7167895" y="870136"/>
          <a:ext cx="670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60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85666" y="912350"/>
        <a:ext cx="35060" cy="7012"/>
      </dsp:txXfrm>
    </dsp:sp>
    <dsp:sp modelId="{C5C02348-07A2-4182-B6AC-D9D1E26ABB2F}">
      <dsp:nvSpPr>
        <dsp:cNvPr id="0" name=""/>
        <dsp:cNvSpPr/>
      </dsp:nvSpPr>
      <dsp:spPr>
        <a:xfrm>
          <a:off x="4120990" y="1244"/>
          <a:ext cx="3048705" cy="18292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89" tIns="156810" rIns="149389" bIns="1568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CLOUD FRONT DISTRIBUTION(CACHING AND CDN)</a:t>
          </a:r>
        </a:p>
      </dsp:txBody>
      <dsp:txXfrm>
        <a:off x="4120990" y="1244"/>
        <a:ext cx="3048705" cy="1829223"/>
      </dsp:txXfrm>
    </dsp:sp>
    <dsp:sp modelId="{7E9624A5-7EAB-4DF3-812E-3C2A912E2F23}">
      <dsp:nvSpPr>
        <dsp:cNvPr id="0" name=""/>
        <dsp:cNvSpPr/>
      </dsp:nvSpPr>
      <dsp:spPr>
        <a:xfrm>
          <a:off x="1895434" y="1828667"/>
          <a:ext cx="7499816" cy="670602"/>
        </a:xfrm>
        <a:custGeom>
          <a:avLst/>
          <a:gdLst/>
          <a:ahLst/>
          <a:cxnLst/>
          <a:rect l="0" t="0" r="0" b="0"/>
          <a:pathLst>
            <a:path>
              <a:moveTo>
                <a:pt x="7499816" y="0"/>
              </a:moveTo>
              <a:lnTo>
                <a:pt x="7499816" y="352401"/>
              </a:lnTo>
              <a:lnTo>
                <a:pt x="0" y="352401"/>
              </a:lnTo>
              <a:lnTo>
                <a:pt x="0" y="67060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57029" y="2160462"/>
        <a:ext cx="376626" cy="7012"/>
      </dsp:txXfrm>
    </dsp:sp>
    <dsp:sp modelId="{04389DAB-BA0B-401C-AC01-7DB791247410}">
      <dsp:nvSpPr>
        <dsp:cNvPr id="0" name=""/>
        <dsp:cNvSpPr/>
      </dsp:nvSpPr>
      <dsp:spPr>
        <a:xfrm>
          <a:off x="7870898" y="1244"/>
          <a:ext cx="3048705" cy="18292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89" tIns="156810" rIns="149389" bIns="1568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DYNAMODB(META STORAGE)</a:t>
          </a:r>
        </a:p>
      </dsp:txBody>
      <dsp:txXfrm>
        <a:off x="7870898" y="1244"/>
        <a:ext cx="3048705" cy="1829223"/>
      </dsp:txXfrm>
    </dsp:sp>
    <dsp:sp modelId="{7A221BFB-B169-4377-8B7E-FD862C3B3244}">
      <dsp:nvSpPr>
        <dsp:cNvPr id="0" name=""/>
        <dsp:cNvSpPr/>
      </dsp:nvSpPr>
      <dsp:spPr>
        <a:xfrm>
          <a:off x="3417987" y="3400561"/>
          <a:ext cx="670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60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5758" y="3442775"/>
        <a:ext cx="35060" cy="7012"/>
      </dsp:txXfrm>
    </dsp:sp>
    <dsp:sp modelId="{D4AC9331-1751-4748-B02F-96A06C165FC6}">
      <dsp:nvSpPr>
        <dsp:cNvPr id="0" name=""/>
        <dsp:cNvSpPr/>
      </dsp:nvSpPr>
      <dsp:spPr>
        <a:xfrm>
          <a:off x="371082" y="2531670"/>
          <a:ext cx="3048705" cy="18292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89" tIns="156810" rIns="149389" bIns="1568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LAMBDA(AUTOMATING UPDATES)</a:t>
          </a:r>
        </a:p>
      </dsp:txBody>
      <dsp:txXfrm>
        <a:off x="371082" y="2531670"/>
        <a:ext cx="3048705" cy="1829223"/>
      </dsp:txXfrm>
    </dsp:sp>
    <dsp:sp modelId="{8E5FAE87-26DA-4B77-8339-AA77E46BEBBB}">
      <dsp:nvSpPr>
        <dsp:cNvPr id="0" name=""/>
        <dsp:cNvSpPr/>
      </dsp:nvSpPr>
      <dsp:spPr>
        <a:xfrm>
          <a:off x="7167895" y="3400561"/>
          <a:ext cx="670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602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85666" y="3442775"/>
        <a:ext cx="35060" cy="7012"/>
      </dsp:txXfrm>
    </dsp:sp>
    <dsp:sp modelId="{DDF32316-45CD-4361-8D06-CB0C9EC177A9}">
      <dsp:nvSpPr>
        <dsp:cNvPr id="0" name=""/>
        <dsp:cNvSpPr/>
      </dsp:nvSpPr>
      <dsp:spPr>
        <a:xfrm>
          <a:off x="4120990" y="2531670"/>
          <a:ext cx="3048705" cy="18292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89" tIns="156810" rIns="149389" bIns="1568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AWS WAF(SECURITY)</a:t>
          </a:r>
        </a:p>
      </dsp:txBody>
      <dsp:txXfrm>
        <a:off x="4120990" y="2531670"/>
        <a:ext cx="3048705" cy="1829223"/>
      </dsp:txXfrm>
    </dsp:sp>
    <dsp:sp modelId="{14266719-49EC-4697-89CE-0B367D7AB9F5}">
      <dsp:nvSpPr>
        <dsp:cNvPr id="0" name=""/>
        <dsp:cNvSpPr/>
      </dsp:nvSpPr>
      <dsp:spPr>
        <a:xfrm>
          <a:off x="7870898" y="2531670"/>
          <a:ext cx="3048705" cy="1829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89" tIns="156810" rIns="149389" bIns="1568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LIFECYCLE MANAGEMENT CONFIGURATION</a:t>
          </a:r>
        </a:p>
      </dsp:txBody>
      <dsp:txXfrm>
        <a:off x="7870898" y="2531670"/>
        <a:ext cx="3048705" cy="1829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8227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2023 Cognizant | Confidential &amp; Proprietary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7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8227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2023 Cognizant | Confidential &amp; Proprietary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5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80" r:id="rId4"/>
    <p:sldLayoutId id="2147483651" r:id="rId5"/>
    <p:sldLayoutId id="2147483681" r:id="rId6"/>
    <p:sldLayoutId id="2147483682" r:id="rId7"/>
    <p:sldLayoutId id="2147483673" r:id="rId8"/>
    <p:sldLayoutId id="2147483676" r:id="rId9"/>
    <p:sldLayoutId id="2147483674" r:id="rId10"/>
    <p:sldLayoutId id="2147483653" r:id="rId11"/>
    <p:sldLayoutId id="2147483678" r:id="rId12"/>
    <p:sldLayoutId id="2147483677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589B-8106-C06A-5CB3-BF2E835AF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43" y="1036444"/>
            <a:ext cx="5053227" cy="2044712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Static Website with S3, Lifecycle Management, and DynamoDB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39F8B-9941-DA59-46D9-1157C6BEE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616" y="3425952"/>
            <a:ext cx="4233774" cy="53469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GUIDED BY: MOHAMMAD SAYUDDIN</a:t>
            </a:r>
          </a:p>
          <a:p>
            <a:r>
              <a:rPr lang="en-US" dirty="0"/>
              <a:t>MENTOR: ANUSUYA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4DFD-80AD-39E7-2B91-DC98C7C8C19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42043" y="6206728"/>
            <a:ext cx="4013178" cy="365125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dirty="0"/>
              <a:t>17-03-2025</a:t>
            </a:r>
          </a:p>
        </p:txBody>
      </p:sp>
    </p:spTree>
    <p:extLst>
      <p:ext uri="{BB962C8B-B14F-4D97-AF65-F5344CB8AC3E}">
        <p14:creationId xmlns:p14="http://schemas.microsoft.com/office/powerpoint/2010/main" val="239231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326F-BCEC-4A4B-3821-CB002D01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" y="-928914"/>
            <a:ext cx="9421117" cy="2216288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S3 backup and cross region replication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36CAB-5A1A-4863-EFBC-A2A9E57BB9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C5B602-CC44-4318-1F1D-8A9E3F8F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8" y="1286480"/>
            <a:ext cx="11188094" cy="52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07B4-909D-42C4-A91C-6CD481C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5324" y="-2149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Create a lifecycle rule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AE0FF-A8C2-CA68-2790-96D5BB55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E92871-848B-EFE1-8D88-7EC398C9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5" y="1133022"/>
            <a:ext cx="11659809" cy="52330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AE8484-786B-5CC0-F277-56D89B0989EB}"/>
              </a:ext>
            </a:extLst>
          </p:cNvPr>
          <p:cNvSpPr/>
          <p:nvPr/>
        </p:nvSpPr>
        <p:spPr>
          <a:xfrm>
            <a:off x="497114" y="5446486"/>
            <a:ext cx="263071" cy="186871"/>
          </a:xfrm>
          <a:prstGeom prst="round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B357E-87A2-6650-8C10-38D73073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F303B-0403-85AC-393C-CE65D9D7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718166"/>
            <a:ext cx="11430000" cy="53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3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DAB7-E8DE-2D41-8E66-723C83E9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0371" y="-2028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Replication rule (backup)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BB072-1C13-8E13-C769-598D7380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7D837-A75F-F442-005B-CEF5EE94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1" y="1127276"/>
            <a:ext cx="11079238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D390-70C5-5629-3178-61325A63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5133" y="-3358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Replicating Existing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9A7A7-AAC7-06A1-DA69-2272F0A3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A5EC5A-3434-D84F-7FCD-CB50BCD3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996194"/>
            <a:ext cx="11260667" cy="53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2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69600-0909-FCBE-3631-688D5160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E455-87E8-0DCB-6D59-40AA874B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8466" y="-4084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Batch operation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CD31-0574-C174-5BD6-9D5E356E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49CFB4-C226-4466-2083-C475A5D2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926798"/>
            <a:ext cx="11381619" cy="54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E494F-FF56-7795-A4B0-C5E16B56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98DE-FFFD-30EC-BB9A-A04A93AA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4275" y="-2995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Cross region replication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0DB0A-6C25-92D2-4E4A-B345937A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2D69E3-BAB5-8706-495A-875B34F3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4" y="1029910"/>
            <a:ext cx="11466286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08D98-2B28-303A-0AE5-4A58BCC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C675-4AC2-2B93-C268-8D2994F2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513" y="-2995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Create a dynamodb table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C753C-ACE7-18DE-94CA-5E26FB2D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7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DFF6E-17ED-D030-1786-69CF1DDD9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17EF-C40A-1B26-1298-CEE17C91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513" y="-2995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Create a dynamodb table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043C5-03F3-1870-50E7-1715180E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A388B4-5A0A-AF31-7E1B-C8C60C2D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5" y="1039435"/>
            <a:ext cx="11333239" cy="53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CA29-0B29-53B2-0E6E-A618B2078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DDCE-837A-F491-BD97-E1DA00D7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513" y="-2995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Create a lambda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537FC-B4E6-10D7-0F0B-61FA3758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2E6458-90D3-B16D-F7E2-80C3B418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9" y="1027339"/>
            <a:ext cx="11393715" cy="53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26" y="2763651"/>
            <a:ext cx="2895600" cy="1325563"/>
          </a:xfrm>
        </p:spPr>
        <p:txBody>
          <a:bodyPr/>
          <a:lstStyle/>
          <a:p>
            <a:r>
              <a:rPr lang="en-US" sz="4000" dirty="0">
                <a:latin typeface="Aptos Display"/>
              </a:rPr>
              <a:t>PROBLEM STATEMENT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Subtitle 2">
            <a:extLst>
              <a:ext uri="{FF2B5EF4-FFF2-40B4-BE49-F238E27FC236}">
                <a16:creationId xmlns:a16="http://schemas.microsoft.com/office/drawing/2014/main" id="{68EE7489-7C9B-F40B-9BA1-A9D1E86033FB}"/>
              </a:ext>
            </a:extLst>
          </p:cNvPr>
          <p:cNvGraphicFramePr>
            <a:graphicFrameLocks/>
          </p:cNvGraphicFramePr>
          <p:nvPr/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F4B6-9C88-CF32-6C87-BAD93C63F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EE78-370E-BDAD-5E71-E82355C4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25" y="-4205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adding a trigger to lambda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6B184-5CFF-3BEF-4FA3-E138E943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37CF4D-61C4-1F52-6248-D29E620C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899432"/>
            <a:ext cx="11393715" cy="54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9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320C-2A56-1839-B8F5-DBAE3D54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6F7A-2325-D3F8-BECE-4DFD5654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25" y="-4205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Source code to</a:t>
            </a:r>
            <a:r>
              <a:rPr lang="en-US" sz="3200" b="1" dirty="0">
                <a:latin typeface="Times New Roman"/>
                <a:cs typeface="Times New Roman"/>
              </a:rPr>
              <a:t> lambda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1FB8-5767-CBF8-04CE-D7B9AB8A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365D72-8EC1-E395-54D5-EE57637C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0" y="1065590"/>
            <a:ext cx="11587239" cy="54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71DCE-587F-EB55-9AA3-50A10FD4F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BADA-6BF6-2A64-9CC4-B4CE0654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529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err="1">
                <a:latin typeface="Times New Roman"/>
                <a:cs typeface="Times New Roman"/>
              </a:rPr>
              <a:t>Iam</a:t>
            </a:r>
            <a:r>
              <a:rPr lang="en-US" sz="3200" b="1">
                <a:latin typeface="Times New Roman"/>
                <a:cs typeface="Times New Roman"/>
              </a:rPr>
              <a:t> role to lambda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26ECC-D3A8-258D-AF88-4CBBB5C3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CCAE07-3315-67AC-91BD-C1625509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950988"/>
            <a:ext cx="11405810" cy="54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6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CA6F-8B47-E32F-7B60-F62EF964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637-EA92-6701-4427-F844CC73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4180" y="-5052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Attaching the Iam role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B1F83-CF89-9F41-4D7E-7F3A51A7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70DE4A-6F17-A7DB-85A9-98BBEF87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41" r="17654" b="6545"/>
          <a:stretch/>
        </p:blipFill>
        <p:spPr>
          <a:xfrm>
            <a:off x="0" y="1002439"/>
            <a:ext cx="11917570" cy="242692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D2109F-FC54-6244-F620-9FA4A198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4" r="19639" b="46827"/>
          <a:stretch/>
        </p:blipFill>
        <p:spPr>
          <a:xfrm>
            <a:off x="215900" y="3476625"/>
            <a:ext cx="11537453" cy="28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F878-F075-8C64-DD19-86EF2C69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2260542-44D0-CC0E-2CFC-4659780C4E2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2CF9-91BF-313F-1FC8-48FACBA6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9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A9B77-182D-3A31-C378-583F1B0B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0A1F-2CA9-ED41-53B7-BFB7E20C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132" y="-4326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Adding web files to s3 bucket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E14A3-4390-DC16-E009-3BD47A11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A screenshot of a web hosting&#10;&#10;AI-generated content may be incorrect.">
            <a:extLst>
              <a:ext uri="{FF2B5EF4-FFF2-40B4-BE49-F238E27FC236}">
                <a16:creationId xmlns:a16="http://schemas.microsoft.com/office/drawing/2014/main" id="{C39EFCCF-F3C9-CCA2-75ED-45D6C5BA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4" y="1053495"/>
            <a:ext cx="11550952" cy="54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F659-FE51-9ECF-E597-E93E17E8E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70F0-BB58-ED19-1437-49094F4C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794" y="-4193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Verifying s3 bucket replication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A291C-8D62-6C3F-5A4C-C3A767BE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0E04D4-A0DA-E803-531E-F23E7F0A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14400"/>
            <a:ext cx="11391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7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ECFA-EDF3-D4B7-C33A-90318D9A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6072-B975-C418-15A2-25A7A6BF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794" y="-4193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Enabling static web hosting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6F527-EFAB-EF84-E98C-E6694045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 descr="A screenshot of a web hosting&#10;&#10;AI-generated content may be incorrect.">
            <a:extLst>
              <a:ext uri="{FF2B5EF4-FFF2-40B4-BE49-F238E27FC236}">
                <a16:creationId xmlns:a16="http://schemas.microsoft.com/office/drawing/2014/main" id="{41B29358-4A21-1661-F828-04123DAC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5" y="914886"/>
            <a:ext cx="11393715" cy="52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6CE40-04BE-223E-1A84-6144A47E2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8954-9227-B400-5DAE-65BDFD91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7985" y="-4193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Hosting the website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72D8D-3BE4-9A69-2F2B-08003C82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person sitting on the floor with his legs crossed&#10;&#10;AI-generated content may be incorrect.">
            <a:extLst>
              <a:ext uri="{FF2B5EF4-FFF2-40B4-BE49-F238E27FC236}">
                <a16:creationId xmlns:a16="http://schemas.microsoft.com/office/drawing/2014/main" id="{9374CA96-848C-2538-E207-09F41AFF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916121"/>
            <a:ext cx="11623524" cy="58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20C78-F35A-2945-EDF9-6842B5C1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9B4B-28B6-471F-C0A1-D520C6F8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8461" y="-479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Cloudwatch log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EF48-5CBE-A55F-7B18-211D7272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EEC920-657E-E3CA-888E-386EC0E5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5" y="845306"/>
            <a:ext cx="11357429" cy="54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7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>
                <a:latin typeface="Aptos Display"/>
              </a:rPr>
              <a:t>PROJECT OVERVIEW</a:t>
            </a:r>
          </a:p>
          <a:p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74960430-843A-C875-782D-4C68C085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61641"/>
              </p:ext>
            </p:extLst>
          </p:nvPr>
        </p:nvGraphicFramePr>
        <p:xfrm>
          <a:off x="838200" y="171676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4D17C-59D3-B886-0DC0-E9E76178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2998-DD61-F3BD-1B0C-E98E2B82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72" y="-383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Verifying metadata in dynambodb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DD5C7-8260-DBF8-5C2B-45DF784B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CF09D2-564A-9470-CDCE-D408ECF3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945848"/>
            <a:ext cx="11502572" cy="54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70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FF0F-A452-2749-8EAF-2BEE1D39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341C-B098-8196-46E9-25EC5C39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72" y="-383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Creating a </a:t>
            </a:r>
            <a:r>
              <a:rPr lang="en-US" sz="3200" b="1" err="1">
                <a:latin typeface="Times New Roman"/>
                <a:cs typeface="Times New Roman"/>
              </a:rPr>
              <a:t>cloudfront</a:t>
            </a:r>
            <a:r>
              <a:rPr lang="en-US" sz="3200" b="1">
                <a:latin typeface="Times New Roman"/>
                <a:cs typeface="Times New Roman"/>
              </a:rPr>
              <a:t> distribution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29FFF-2555-C930-B90D-C9DD17EE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97B4E-1D28-17E4-F766-FA8432B2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5" y="945243"/>
            <a:ext cx="1153885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0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E2D0-8A03-4139-C251-76842DC6A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61A8-0CB8-81D2-111A-345EE849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" y="-383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distribution policy for s3 bucket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D3DA9-62AB-1115-CDE1-FF5E3557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F51E8C-6F63-AA61-5C71-A7B6F8D5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8" y="949023"/>
            <a:ext cx="11466285" cy="53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C8A5-A07E-BA4A-9099-E38CAEAC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2C1D-255F-7558-E2D8-73381D7D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5890" y="-4072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Updating s3</a:t>
            </a:r>
            <a:r>
              <a:rPr lang="en-US" sz="3200" b="1" dirty="0">
                <a:latin typeface="Times New Roman"/>
                <a:cs typeface="Times New Roman"/>
              </a:rPr>
              <a:t> bucket</a:t>
            </a:r>
            <a:r>
              <a:rPr lang="en-US" sz="3200" b="1">
                <a:latin typeface="Times New Roman"/>
                <a:cs typeface="Times New Roman"/>
              </a:rPr>
              <a:t>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05409-8A42-8763-9E9F-5151B1D9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621E7F-A944-5211-4EB1-DD7AF6A6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922244"/>
            <a:ext cx="11393715" cy="54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1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F27B3-0CD5-3DA6-24B3-39D85B6F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BBA-065B-1AB4-9379-848757A8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76" y="137046"/>
            <a:ext cx="11761409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Hosting website with distribution domain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EA605-5450-4178-86DE-000D2F54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person sitting in the air with his legs crossed&#10;&#10;AI-generated content may be incorrect.">
            <a:extLst>
              <a:ext uri="{FF2B5EF4-FFF2-40B4-BE49-F238E27FC236}">
                <a16:creationId xmlns:a16="http://schemas.microsoft.com/office/drawing/2014/main" id="{74269CF7-62DC-2E8A-5A74-DDF5E536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5" y="1451323"/>
            <a:ext cx="11550953" cy="52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5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76212"/>
            <a:ext cx="5570522" cy="2032735"/>
          </a:xfrm>
        </p:spPr>
        <p:txBody>
          <a:bodyPr/>
          <a:lstStyle/>
          <a:p>
            <a:r>
              <a:rPr lang="en-US" sz="4400" dirty="0">
                <a:latin typeface="Papyrus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6A46-C449-8888-6F79-F5499ABD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531350"/>
            <a:ext cx="10515600" cy="1325563"/>
          </a:xfrm>
        </p:spPr>
        <p:txBody>
          <a:bodyPr/>
          <a:lstStyle/>
          <a:p>
            <a:pPr algn="l"/>
            <a:r>
              <a:rPr lang="en-US" sz="4000">
                <a:latin typeface="Aptos Display"/>
              </a:rPr>
              <a:t>ARCHITECTURE DIAGRAM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3D213-74D9-01F8-2E82-984159F0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11AC008-11DC-CA16-53BF-497937979E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482570"/>
              </p:ext>
            </p:extLst>
          </p:nvPr>
        </p:nvGraphicFramePr>
        <p:xfrm>
          <a:off x="462628" y="1846484"/>
          <a:ext cx="11290686" cy="436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01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4346-1490-DCDA-1E9F-3A28890B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72" y="135468"/>
            <a:ext cx="5901403" cy="752765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Creating a s3 bucket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9FE6A-AEB9-2B7D-543C-B66DD527E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CE281-45C0-52A2-6174-0F9D1C8D29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EF0446A-BA4B-236B-A443-D6D80D98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34" y="1299784"/>
            <a:ext cx="7281334" cy="4742238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EC02E15-A9A3-BCB9-A9D9-E6CBB2ECF847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7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BF2A-13EE-0659-C062-337E2974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"/>
            <a:ext cx="6935410" cy="986897"/>
          </a:xfrm>
        </p:spPr>
        <p:txBody>
          <a:bodyPr>
            <a:normAutofit/>
          </a:bodyPr>
          <a:lstStyle/>
          <a:p>
            <a:pPr algn="l"/>
            <a:r>
              <a:rPr lang="en-US" sz="3200" b="1">
                <a:latin typeface="Times New Roman"/>
                <a:cs typeface="Times New Roman"/>
              </a:rPr>
              <a:t>Created AN Empty Bucket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38FBD-89F8-2609-2631-5203AC5F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AEDFD02B-9CFA-DA69-3307-7A17502F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2" y="1017210"/>
            <a:ext cx="11284858" cy="53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7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C987-DD4B-F884-46F2-FDBD9737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>
                <a:latin typeface="Times New Roman"/>
                <a:cs typeface="Times New Roman"/>
              </a:rPr>
              <a:t>Creating a bucket policy</a:t>
            </a:r>
            <a:endParaRPr lang="en-US" sz="3200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844BB39-8B6D-BDDA-4E5F-322A4C1DF70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3E4C-8B0D-CD3A-F65D-264F2866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9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7679-5347-3411-A74D-46E04789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" y="-892628"/>
            <a:ext cx="9953308" cy="178086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generating a bucket policy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87190-B72C-46DA-B2CD-D17263E87C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B9FDE-956D-8413-94CA-9D479711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81"/>
            <a:ext cx="11599335" cy="57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D520-F347-DC30-4DE4-BB953BD9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2752" y="-2512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Adding Bucket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C54AA-42C9-8ECD-94D6-502E254B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738059-8CE6-52C0-BAFD-A01FC04E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094355"/>
            <a:ext cx="11599334" cy="54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867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Widescreen</PresentationFormat>
  <Paragraphs>137</Paragraphs>
  <Slides>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Custom</vt:lpstr>
      <vt:lpstr>office theme</vt:lpstr>
      <vt:lpstr>Static Website with S3, Lifecycle Management, and DynamoDB</vt:lpstr>
      <vt:lpstr>PROBLEM STATEMENT</vt:lpstr>
      <vt:lpstr>PROJECT OVERVIEW </vt:lpstr>
      <vt:lpstr>ARCHITECTURE DIAGRAM </vt:lpstr>
      <vt:lpstr>Creating a s3 bucket</vt:lpstr>
      <vt:lpstr>Created AN Empty Bucket</vt:lpstr>
      <vt:lpstr>Creating a bucket policy </vt:lpstr>
      <vt:lpstr>generating a bucket policy</vt:lpstr>
      <vt:lpstr>Adding Bucket policy</vt:lpstr>
      <vt:lpstr>S3 backup and cross region replication</vt:lpstr>
      <vt:lpstr>Create a lifecycle rule </vt:lpstr>
      <vt:lpstr>PowerPoint Presentation</vt:lpstr>
      <vt:lpstr>Replication rule (backup)</vt:lpstr>
      <vt:lpstr>Replicating Existing objects</vt:lpstr>
      <vt:lpstr>Batch operation job</vt:lpstr>
      <vt:lpstr>Cross region replication</vt:lpstr>
      <vt:lpstr>Create a dynamodb table</vt:lpstr>
      <vt:lpstr>Create a dynamodb table</vt:lpstr>
      <vt:lpstr>Create a lambda function</vt:lpstr>
      <vt:lpstr>adding a trigger to lambda function</vt:lpstr>
      <vt:lpstr>Source code to lambda function</vt:lpstr>
      <vt:lpstr>Iam role to lambda function</vt:lpstr>
      <vt:lpstr>Attaching the Iam role </vt:lpstr>
      <vt:lpstr>PowerPoint Presentation</vt:lpstr>
      <vt:lpstr>Adding web files to s3 bucket </vt:lpstr>
      <vt:lpstr>Verifying s3 bucket replication</vt:lpstr>
      <vt:lpstr>Enabling static web hosting</vt:lpstr>
      <vt:lpstr>Hosting the website</vt:lpstr>
      <vt:lpstr>Cloudwatch log groups</vt:lpstr>
      <vt:lpstr>Verifying metadata in dynambodb </vt:lpstr>
      <vt:lpstr>Creating a cloudfront distribution </vt:lpstr>
      <vt:lpstr>distribution policy for s3 bucket</vt:lpstr>
      <vt:lpstr>Updating s3 bucket policy</vt:lpstr>
      <vt:lpstr>Hosting website with distribution domain name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449</cp:revision>
  <dcterms:created xsi:type="dcterms:W3CDTF">2025-03-14T03:11:04Z</dcterms:created>
  <dcterms:modified xsi:type="dcterms:W3CDTF">2025-03-14T05:56:23Z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